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6" r:id="rId3"/>
    <p:sldId id="286" r:id="rId4"/>
    <p:sldId id="291" r:id="rId5"/>
    <p:sldId id="292" r:id="rId6"/>
    <p:sldId id="294" r:id="rId7"/>
    <p:sldId id="293" r:id="rId8"/>
    <p:sldId id="295" r:id="rId9"/>
    <p:sldId id="296" r:id="rId1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Author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377638-B83F-4B0C-BF21-B073D0929D6D}" v="75" dt="2023-01-29T20:24:27.2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26"/>
  </p:normalViewPr>
  <p:slideViewPr>
    <p:cSldViewPr snapToGrid="0">
      <p:cViewPr varScale="1">
        <p:scale>
          <a:sx n="155" d="100"/>
          <a:sy n="155" d="100"/>
        </p:scale>
        <p:origin x="46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89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лександр Золотарев" userId="ba02f0b9f86a1c56" providerId="LiveId" clId="{F4792F30-EEEF-4457-9489-D7CF1AD25746}"/>
    <pc:docChg chg="undo custSel addSld delSld modSld sldOrd modMainMaster">
      <pc:chgData name="Александр Золотарев" userId="ba02f0b9f86a1c56" providerId="LiveId" clId="{F4792F30-EEEF-4457-9489-D7CF1AD25746}" dt="2023-01-28T19:06:10.928" v="1378"/>
      <pc:docMkLst>
        <pc:docMk/>
      </pc:docMkLst>
      <pc:sldChg chg="modSp mod modTransition setBg">
        <pc:chgData name="Александр Золотарев" userId="ba02f0b9f86a1c56" providerId="LiveId" clId="{F4792F30-EEEF-4457-9489-D7CF1AD25746}" dt="2023-01-28T19:06:10.928" v="1378"/>
        <pc:sldMkLst>
          <pc:docMk/>
          <pc:sldMk cId="2259308896" sldId="256"/>
        </pc:sldMkLst>
        <pc:spChg chg="mod">
          <ac:chgData name="Александр Золотарев" userId="ba02f0b9f86a1c56" providerId="LiveId" clId="{F4792F30-EEEF-4457-9489-D7CF1AD25746}" dt="2023-01-28T18:04:54.805" v="70" actId="1076"/>
          <ac:spMkLst>
            <pc:docMk/>
            <pc:sldMk cId="2259308896" sldId="256"/>
            <ac:spMk id="5" creationId="{27228BAE-048B-681E-DD8D-BD96B22560E0}"/>
          </ac:spMkLst>
        </pc:spChg>
        <pc:spChg chg="mod">
          <ac:chgData name="Александр Золотарев" userId="ba02f0b9f86a1c56" providerId="LiveId" clId="{F4792F30-EEEF-4457-9489-D7CF1AD25746}" dt="2023-01-28T18:04:56.406" v="71" actId="1076"/>
          <ac:spMkLst>
            <pc:docMk/>
            <pc:sldMk cId="2259308896" sldId="256"/>
            <ac:spMk id="7" creationId="{3AFD8D3D-82CB-EA16-814E-A3FED8BBF39B}"/>
          </ac:spMkLst>
        </pc:spChg>
      </pc:sldChg>
      <pc:sldChg chg="del">
        <pc:chgData name="Александр Золотарев" userId="ba02f0b9f86a1c56" providerId="LiveId" clId="{F4792F30-EEEF-4457-9489-D7CF1AD25746}" dt="2023-01-28T18:50:25.681" v="1182" actId="47"/>
        <pc:sldMkLst>
          <pc:docMk/>
          <pc:sldMk cId="2563119616" sldId="265"/>
        </pc:sldMkLst>
      </pc:sldChg>
      <pc:sldChg chg="del">
        <pc:chgData name="Александр Золотарев" userId="ba02f0b9f86a1c56" providerId="LiveId" clId="{F4792F30-EEEF-4457-9489-D7CF1AD25746}" dt="2023-01-28T18:50:25.681" v="1182" actId="47"/>
        <pc:sldMkLst>
          <pc:docMk/>
          <pc:sldMk cId="2721508595" sldId="266"/>
        </pc:sldMkLst>
      </pc:sldChg>
      <pc:sldChg chg="del">
        <pc:chgData name="Александр Золотарев" userId="ba02f0b9f86a1c56" providerId="LiveId" clId="{F4792F30-EEEF-4457-9489-D7CF1AD25746}" dt="2023-01-28T18:50:25.681" v="1182" actId="47"/>
        <pc:sldMkLst>
          <pc:docMk/>
          <pc:sldMk cId="1023783487" sldId="271"/>
        </pc:sldMkLst>
      </pc:sldChg>
      <pc:sldChg chg="del">
        <pc:chgData name="Александр Золотарев" userId="ba02f0b9f86a1c56" providerId="LiveId" clId="{F4792F30-EEEF-4457-9489-D7CF1AD25746}" dt="2023-01-28T18:50:25.681" v="1182" actId="47"/>
        <pc:sldMkLst>
          <pc:docMk/>
          <pc:sldMk cId="4278401256" sldId="274"/>
        </pc:sldMkLst>
      </pc:sldChg>
      <pc:sldChg chg="del ord">
        <pc:chgData name="Александр Золотарев" userId="ba02f0b9f86a1c56" providerId="LiveId" clId="{F4792F30-EEEF-4457-9489-D7CF1AD25746}" dt="2023-01-28T18:20:29.089" v="415" actId="47"/>
        <pc:sldMkLst>
          <pc:docMk/>
          <pc:sldMk cId="3171735052" sldId="275"/>
        </pc:sldMkLst>
      </pc:sldChg>
      <pc:sldChg chg="addSp delSp modSp mod ord modTransition modClrScheme chgLayout">
        <pc:chgData name="Александр Золотарев" userId="ba02f0b9f86a1c56" providerId="LiveId" clId="{F4792F30-EEEF-4457-9489-D7CF1AD25746}" dt="2023-01-28T19:00:36.773" v="1348"/>
        <pc:sldMkLst>
          <pc:docMk/>
          <pc:sldMk cId="612500148" sldId="276"/>
        </pc:sldMkLst>
        <pc:spChg chg="mod">
          <ac:chgData name="Александр Золотарев" userId="ba02f0b9f86a1c56" providerId="LiveId" clId="{F4792F30-EEEF-4457-9489-D7CF1AD25746}" dt="2023-01-28T18:20:24.888" v="414" actId="20577"/>
          <ac:spMkLst>
            <pc:docMk/>
            <pc:sldMk cId="612500148" sldId="276"/>
            <ac:spMk id="2" creationId="{C8FC01B0-7BC5-5869-A281-EF11B59BA8A0}"/>
          </ac:spMkLst>
        </pc:spChg>
        <pc:spChg chg="mod">
          <ac:chgData name="Александр Золотарев" userId="ba02f0b9f86a1c56" providerId="LiveId" clId="{F4792F30-EEEF-4457-9489-D7CF1AD25746}" dt="2023-01-28T18:15:23.097" v="89" actId="26606"/>
          <ac:spMkLst>
            <pc:docMk/>
            <pc:sldMk cId="612500148" sldId="276"/>
            <ac:spMk id="3" creationId="{A9752655-72F7-26B4-5DA5-07E2346C179C}"/>
          </ac:spMkLst>
        </pc:spChg>
        <pc:spChg chg="add del mod">
          <ac:chgData name="Александр Золотарев" userId="ba02f0b9f86a1c56" providerId="LiveId" clId="{F4792F30-EEEF-4457-9489-D7CF1AD25746}" dt="2023-01-28T18:15:15.015" v="85"/>
          <ac:spMkLst>
            <pc:docMk/>
            <pc:sldMk cId="612500148" sldId="276"/>
            <ac:spMk id="5" creationId="{A249963E-8C13-9837-8D4C-38BEE66C1C6F}"/>
          </ac:spMkLst>
        </pc:spChg>
        <pc:spChg chg="add del">
          <ac:chgData name="Александр Золотарев" userId="ba02f0b9f86a1c56" providerId="LiveId" clId="{F4792F30-EEEF-4457-9489-D7CF1AD25746}" dt="2023-01-28T18:26:11.182" v="637" actId="22"/>
          <ac:spMkLst>
            <pc:docMk/>
            <pc:sldMk cId="612500148" sldId="276"/>
            <ac:spMk id="9" creationId="{C25020C4-673F-EDBE-C67A-22739DC38BD3}"/>
          </ac:spMkLst>
        </pc:spChg>
        <pc:spChg chg="del mod">
          <ac:chgData name="Александр Золотарев" userId="ba02f0b9f86a1c56" providerId="LiveId" clId="{F4792F30-EEEF-4457-9489-D7CF1AD25746}" dt="2023-01-28T18:15:35.761" v="92" actId="478"/>
          <ac:spMkLst>
            <pc:docMk/>
            <pc:sldMk cId="612500148" sldId="276"/>
            <ac:spMk id="11" creationId="{32E16497-4AD4-29BC-9602-2FDFDA688E0A}"/>
          </ac:spMkLst>
        </pc:spChg>
        <pc:spChg chg="del mod">
          <ac:chgData name="Александр Золотарев" userId="ba02f0b9f86a1c56" providerId="LiveId" clId="{F4792F30-EEEF-4457-9489-D7CF1AD25746}" dt="2023-01-28T18:15:40.902" v="93" actId="478"/>
          <ac:spMkLst>
            <pc:docMk/>
            <pc:sldMk cId="612500148" sldId="276"/>
            <ac:spMk id="12" creationId="{5A2D1EE3-10BA-7879-1DC3-ACF7D44361DC}"/>
          </ac:spMkLst>
        </pc:spChg>
        <pc:spChg chg="add del">
          <ac:chgData name="Александр Золотарев" userId="ba02f0b9f86a1c56" providerId="LiveId" clId="{F4792F30-EEEF-4457-9489-D7CF1AD25746}" dt="2023-01-28T18:26:20.450" v="639" actId="478"/>
          <ac:spMkLst>
            <pc:docMk/>
            <pc:sldMk cId="612500148" sldId="276"/>
            <ac:spMk id="13" creationId="{595590B6-A012-AAD4-99A2-83A5FF4247FD}"/>
          </ac:spMkLst>
        </pc:spChg>
        <pc:spChg chg="add mod">
          <ac:chgData name="Александр Золотарев" userId="ba02f0b9f86a1c56" providerId="LiveId" clId="{F4792F30-EEEF-4457-9489-D7CF1AD25746}" dt="2023-01-28T18:15:23.097" v="89" actId="26606"/>
          <ac:spMkLst>
            <pc:docMk/>
            <pc:sldMk cId="612500148" sldId="276"/>
            <ac:spMk id="17" creationId="{58FF1B89-4F4C-21BA-D6FF-9798B3F47E5D}"/>
          </ac:spMkLst>
        </pc:spChg>
        <pc:spChg chg="add mod">
          <ac:chgData name="Александр Золотарев" userId="ba02f0b9f86a1c56" providerId="LiveId" clId="{F4792F30-EEEF-4457-9489-D7CF1AD25746}" dt="2023-01-28T18:15:23.097" v="89" actId="26606"/>
          <ac:spMkLst>
            <pc:docMk/>
            <pc:sldMk cId="612500148" sldId="276"/>
            <ac:spMk id="19" creationId="{D92EACB0-1E31-164F-1E29-D70BF07F7C85}"/>
          </ac:spMkLst>
        </pc:spChg>
        <pc:picChg chg="add mod ord">
          <ac:chgData name="Александр Золотарев" userId="ba02f0b9f86a1c56" providerId="LiveId" clId="{F4792F30-EEEF-4457-9489-D7CF1AD25746}" dt="2023-01-28T18:15:23.097" v="89" actId="26606"/>
          <ac:picMkLst>
            <pc:docMk/>
            <pc:sldMk cId="612500148" sldId="276"/>
            <ac:picMk id="7" creationId="{8ED0DF45-FF6E-5574-CB3A-2038203B01CF}"/>
          </ac:picMkLst>
        </pc:picChg>
        <pc:picChg chg="del">
          <ac:chgData name="Александр Золотарев" userId="ba02f0b9f86a1c56" providerId="LiveId" clId="{F4792F30-EEEF-4457-9489-D7CF1AD25746}" dt="2023-01-28T18:15:09.725" v="84" actId="478"/>
          <ac:picMkLst>
            <pc:docMk/>
            <pc:sldMk cId="612500148" sldId="276"/>
            <ac:picMk id="15" creationId="{6D77A1A7-7876-7DF9-AF3A-C47588011CB8}"/>
          </ac:picMkLst>
        </pc:picChg>
      </pc:sldChg>
      <pc:sldChg chg="del ord">
        <pc:chgData name="Александр Золотарев" userId="ba02f0b9f86a1c56" providerId="LiveId" clId="{F4792F30-EEEF-4457-9489-D7CF1AD25746}" dt="2023-01-28T18:38:56.114" v="910" actId="2696"/>
        <pc:sldMkLst>
          <pc:docMk/>
          <pc:sldMk cId="1643288952" sldId="277"/>
        </pc:sldMkLst>
      </pc:sldChg>
      <pc:sldChg chg="del">
        <pc:chgData name="Александр Золотарев" userId="ba02f0b9f86a1c56" providerId="LiveId" clId="{F4792F30-EEEF-4457-9489-D7CF1AD25746}" dt="2023-01-28T18:41:39.633" v="1021" actId="2696"/>
        <pc:sldMkLst>
          <pc:docMk/>
          <pc:sldMk cId="3942952489" sldId="278"/>
        </pc:sldMkLst>
      </pc:sldChg>
      <pc:sldChg chg="del">
        <pc:chgData name="Александр Золотарев" userId="ba02f0b9f86a1c56" providerId="LiveId" clId="{F4792F30-EEEF-4457-9489-D7CF1AD25746}" dt="2023-01-28T18:50:25.681" v="1182" actId="47"/>
        <pc:sldMkLst>
          <pc:docMk/>
          <pc:sldMk cId="1572098340" sldId="279"/>
        </pc:sldMkLst>
      </pc:sldChg>
      <pc:sldChg chg="del">
        <pc:chgData name="Александр Золотарев" userId="ba02f0b9f86a1c56" providerId="LiveId" clId="{F4792F30-EEEF-4457-9489-D7CF1AD25746}" dt="2023-01-28T18:50:25.681" v="1182" actId="47"/>
        <pc:sldMkLst>
          <pc:docMk/>
          <pc:sldMk cId="2646176605" sldId="283"/>
        </pc:sldMkLst>
      </pc:sldChg>
      <pc:sldChg chg="addSp delSp modSp mod modTransition setBg modClrScheme chgLayout">
        <pc:chgData name="Александр Золотарев" userId="ba02f0b9f86a1c56" providerId="LiveId" clId="{F4792F30-EEEF-4457-9489-D7CF1AD25746}" dt="2023-01-28T19:05:38.861" v="1371"/>
        <pc:sldMkLst>
          <pc:docMk/>
          <pc:sldMk cId="2521615323" sldId="286"/>
        </pc:sldMkLst>
        <pc:spChg chg="mod">
          <ac:chgData name="Александр Золотарев" userId="ba02f0b9f86a1c56" providerId="LiveId" clId="{F4792F30-EEEF-4457-9489-D7CF1AD25746}" dt="2023-01-28T18:23:42.295" v="458" actId="26606"/>
          <ac:spMkLst>
            <pc:docMk/>
            <pc:sldMk cId="2521615323" sldId="286"/>
            <ac:spMk id="2" creationId="{A2CD3C5A-CEA8-6DDC-B3F1-41D07C4FA704}"/>
          </ac:spMkLst>
        </pc:spChg>
        <pc:spChg chg="del mod">
          <ac:chgData name="Александр Золотарев" userId="ba02f0b9f86a1c56" providerId="LiveId" clId="{F4792F30-EEEF-4457-9489-D7CF1AD25746}" dt="2023-01-28T18:23:21.208" v="452" actId="478"/>
          <ac:spMkLst>
            <pc:docMk/>
            <pc:sldMk cId="2521615323" sldId="286"/>
            <ac:spMk id="5" creationId="{0E8B56C7-C38F-E96E-3C19-8ACF8AF9E716}"/>
          </ac:spMkLst>
        </pc:spChg>
        <pc:spChg chg="add del mod">
          <ac:chgData name="Александр Золотарев" userId="ba02f0b9f86a1c56" providerId="LiveId" clId="{F4792F30-EEEF-4457-9489-D7CF1AD25746}" dt="2023-01-28T18:26:24.941" v="641" actId="478"/>
          <ac:spMkLst>
            <pc:docMk/>
            <pc:sldMk cId="2521615323" sldId="286"/>
            <ac:spMk id="7" creationId="{440E13AC-B5E7-B132-0EB7-541E53B3DA90}"/>
          </ac:spMkLst>
        </pc:spChg>
        <pc:spChg chg="del mod">
          <ac:chgData name="Александр Золотарев" userId="ba02f0b9f86a1c56" providerId="LiveId" clId="{F4792F30-EEEF-4457-9489-D7CF1AD25746}" dt="2023-01-28T18:26:23.232" v="640" actId="478"/>
          <ac:spMkLst>
            <pc:docMk/>
            <pc:sldMk cId="2521615323" sldId="286"/>
            <ac:spMk id="8" creationId="{126E68C1-1703-73CF-D4D8-D10C96073FA1}"/>
          </ac:spMkLst>
        </pc:spChg>
        <pc:picChg chg="add del mod ord">
          <ac:chgData name="Александр Золотарев" userId="ba02f0b9f86a1c56" providerId="LiveId" clId="{F4792F30-EEEF-4457-9489-D7CF1AD25746}" dt="2023-01-28T18:23:43.745" v="461"/>
          <ac:picMkLst>
            <pc:docMk/>
            <pc:sldMk cId="2521615323" sldId="286"/>
            <ac:picMk id="4" creationId="{21C1EDCD-F5D1-24DF-49B6-B98CBC1743A4}"/>
          </ac:picMkLst>
        </pc:picChg>
      </pc:sldChg>
      <pc:sldChg chg="del">
        <pc:chgData name="Александр Золотарев" userId="ba02f0b9f86a1c56" providerId="LiveId" clId="{F4792F30-EEEF-4457-9489-D7CF1AD25746}" dt="2023-01-28T18:50:25.681" v="1182" actId="47"/>
        <pc:sldMkLst>
          <pc:docMk/>
          <pc:sldMk cId="1409658235" sldId="287"/>
        </pc:sldMkLst>
      </pc:sldChg>
      <pc:sldChg chg="del">
        <pc:chgData name="Александр Золотарев" userId="ba02f0b9f86a1c56" providerId="LiveId" clId="{F4792F30-EEEF-4457-9489-D7CF1AD25746}" dt="2023-01-28T18:50:25.681" v="1182" actId="47"/>
        <pc:sldMkLst>
          <pc:docMk/>
          <pc:sldMk cId="1849997620" sldId="289"/>
        </pc:sldMkLst>
      </pc:sldChg>
      <pc:sldChg chg="del">
        <pc:chgData name="Александр Золотарев" userId="ba02f0b9f86a1c56" providerId="LiveId" clId="{F4792F30-EEEF-4457-9489-D7CF1AD25746}" dt="2023-01-28T18:50:25.681" v="1182" actId="47"/>
        <pc:sldMkLst>
          <pc:docMk/>
          <pc:sldMk cId="1263127112" sldId="290"/>
        </pc:sldMkLst>
      </pc:sldChg>
      <pc:sldChg chg="addSp delSp modSp new mod modTransition modClrScheme chgLayout">
        <pc:chgData name="Александр Золотарев" userId="ba02f0b9f86a1c56" providerId="LiveId" clId="{F4792F30-EEEF-4457-9489-D7CF1AD25746}" dt="2023-01-28T19:02:26.218" v="1370" actId="1076"/>
        <pc:sldMkLst>
          <pc:docMk/>
          <pc:sldMk cId="357396306" sldId="291"/>
        </pc:sldMkLst>
        <pc:spChg chg="mod">
          <ac:chgData name="Александр Золотарев" userId="ba02f0b9f86a1c56" providerId="LiveId" clId="{F4792F30-EEEF-4457-9489-D7CF1AD25746}" dt="2023-01-28T18:29:03.760" v="775" actId="26606"/>
          <ac:spMkLst>
            <pc:docMk/>
            <pc:sldMk cId="357396306" sldId="291"/>
            <ac:spMk id="2" creationId="{D1EC6AED-EE47-66E8-939C-7714944AF2CA}"/>
          </ac:spMkLst>
        </pc:spChg>
        <pc:spChg chg="del">
          <ac:chgData name="Александр Золотарев" userId="ba02f0b9f86a1c56" providerId="LiveId" clId="{F4792F30-EEEF-4457-9489-D7CF1AD25746}" dt="2023-01-28T18:21:04.861" v="417"/>
          <ac:spMkLst>
            <pc:docMk/>
            <pc:sldMk cId="357396306" sldId="291"/>
            <ac:spMk id="3" creationId="{4655E0C9-F18A-1AB3-FE80-BCD18937F089}"/>
          </ac:spMkLst>
        </pc:spChg>
        <pc:spChg chg="mod ord">
          <ac:chgData name="Александр Золотарев" userId="ba02f0b9f86a1c56" providerId="LiveId" clId="{F4792F30-EEEF-4457-9489-D7CF1AD25746}" dt="2023-01-28T18:29:03.760" v="775" actId="26606"/>
          <ac:spMkLst>
            <pc:docMk/>
            <pc:sldMk cId="357396306" sldId="291"/>
            <ac:spMk id="4" creationId="{9C64CD9A-DCFC-82AE-E76B-924BBA96E713}"/>
          </ac:spMkLst>
        </pc:spChg>
        <pc:spChg chg="mod ord">
          <ac:chgData name="Александр Золотарев" userId="ba02f0b9f86a1c56" providerId="LiveId" clId="{F4792F30-EEEF-4457-9489-D7CF1AD25746}" dt="2023-01-28T18:29:03.760" v="775" actId="26606"/>
          <ac:spMkLst>
            <pc:docMk/>
            <pc:sldMk cId="357396306" sldId="291"/>
            <ac:spMk id="5" creationId="{F6301C9D-3061-F59C-598C-6FEABB0376C7}"/>
          </ac:spMkLst>
        </pc:spChg>
        <pc:spChg chg="add mod ord">
          <ac:chgData name="Александр Золотарев" userId="ba02f0b9f86a1c56" providerId="LiveId" clId="{F4792F30-EEEF-4457-9489-D7CF1AD25746}" dt="2023-01-28T18:31:19.606" v="909" actId="20577"/>
          <ac:spMkLst>
            <pc:docMk/>
            <pc:sldMk cId="357396306" sldId="291"/>
            <ac:spMk id="9" creationId="{83E55394-C08B-6C32-B7B2-2C4F798C3E19}"/>
          </ac:spMkLst>
        </pc:spChg>
        <pc:spChg chg="add mod">
          <ac:chgData name="Александр Золотарев" userId="ba02f0b9f86a1c56" providerId="LiveId" clId="{F4792F30-EEEF-4457-9489-D7CF1AD25746}" dt="2023-01-28T19:02:01.347" v="1364" actId="1076"/>
          <ac:spMkLst>
            <pc:docMk/>
            <pc:sldMk cId="357396306" sldId="291"/>
            <ac:spMk id="14" creationId="{6CD354E7-280E-3939-EF1E-F84AA7F5FD98}"/>
          </ac:spMkLst>
        </pc:spChg>
        <pc:spChg chg="add mod ord">
          <ac:chgData name="Александр Золотарев" userId="ba02f0b9f86a1c56" providerId="LiveId" clId="{F4792F30-EEEF-4457-9489-D7CF1AD25746}" dt="2023-01-28T19:02:18.819" v="1368" actId="167"/>
          <ac:spMkLst>
            <pc:docMk/>
            <pc:sldMk cId="357396306" sldId="291"/>
            <ac:spMk id="15" creationId="{FA2FA476-7702-BA68-8E93-037F3BD867F9}"/>
          </ac:spMkLst>
        </pc:spChg>
        <pc:spChg chg="add del mod">
          <ac:chgData name="Александр Золотарев" userId="ba02f0b9f86a1c56" providerId="LiveId" clId="{F4792F30-EEEF-4457-9489-D7CF1AD25746}" dt="2023-01-28T18:29:03.753" v="774" actId="26606"/>
          <ac:spMkLst>
            <pc:docMk/>
            <pc:sldMk cId="357396306" sldId="291"/>
            <ac:spMk id="16" creationId="{DD7489DC-437A-D513-1F19-CDBFEDB69263}"/>
          </ac:spMkLst>
        </pc:spChg>
        <pc:spChg chg="add del mod">
          <ac:chgData name="Александр Золотарев" userId="ba02f0b9f86a1c56" providerId="LiveId" clId="{F4792F30-EEEF-4457-9489-D7CF1AD25746}" dt="2023-01-28T18:29:03.753" v="774" actId="26606"/>
          <ac:spMkLst>
            <pc:docMk/>
            <pc:sldMk cId="357396306" sldId="291"/>
            <ac:spMk id="18" creationId="{61155B77-1C20-1919-FA1D-6B0AF83C8BDC}"/>
          </ac:spMkLst>
        </pc:spChg>
        <pc:spChg chg="add del mod ord">
          <ac:chgData name="Александр Золотарев" userId="ba02f0b9f86a1c56" providerId="LiveId" clId="{F4792F30-EEEF-4457-9489-D7CF1AD25746}" dt="2023-01-28T19:01:58.950" v="1363" actId="478"/>
          <ac:spMkLst>
            <pc:docMk/>
            <pc:sldMk cId="357396306" sldId="291"/>
            <ac:spMk id="20" creationId="{C9C3B8D0-0885-9B3D-CE69-4431E2755D17}"/>
          </ac:spMkLst>
        </pc:spChg>
        <pc:spChg chg="add del mod">
          <ac:chgData name="Александр Золотарев" userId="ba02f0b9f86a1c56" providerId="LiveId" clId="{F4792F30-EEEF-4457-9489-D7CF1AD25746}" dt="2023-01-28T19:02:09.686" v="1366" actId="478"/>
          <ac:spMkLst>
            <pc:docMk/>
            <pc:sldMk cId="357396306" sldId="291"/>
            <ac:spMk id="21" creationId="{D15937B5-1619-57E4-D7BA-374323110380}"/>
          </ac:spMkLst>
        </pc:spChg>
        <pc:picChg chg="add del mod">
          <ac:chgData name="Александр Золотарев" userId="ba02f0b9f86a1c56" providerId="LiveId" clId="{F4792F30-EEEF-4457-9489-D7CF1AD25746}" dt="2023-01-28T18:21:09.706" v="420" actId="478"/>
          <ac:picMkLst>
            <pc:docMk/>
            <pc:sldMk cId="357396306" sldId="291"/>
            <ac:picMk id="7" creationId="{536496C9-C786-723A-BAD2-2C122E1C4641}"/>
          </ac:picMkLst>
        </pc:picChg>
        <pc:picChg chg="add mod ord">
          <ac:chgData name="Александр Золотарев" userId="ba02f0b9f86a1c56" providerId="LiveId" clId="{F4792F30-EEEF-4457-9489-D7CF1AD25746}" dt="2023-01-28T18:29:03.760" v="775" actId="26606"/>
          <ac:picMkLst>
            <pc:docMk/>
            <pc:sldMk cId="357396306" sldId="291"/>
            <ac:picMk id="11" creationId="{F0A54F20-93C6-93AA-3AC2-3737BEE3EC85}"/>
          </ac:picMkLst>
        </pc:picChg>
        <pc:picChg chg="add mod">
          <ac:chgData name="Александр Золотарев" userId="ba02f0b9f86a1c56" providerId="LiveId" clId="{F4792F30-EEEF-4457-9489-D7CF1AD25746}" dt="2023-01-28T19:02:26.218" v="1370" actId="1076"/>
          <ac:picMkLst>
            <pc:docMk/>
            <pc:sldMk cId="357396306" sldId="291"/>
            <ac:picMk id="13" creationId="{9823AB3C-CEE3-A32A-8103-D7A9B33B42C7}"/>
          </ac:picMkLst>
        </pc:picChg>
      </pc:sldChg>
      <pc:sldChg chg="addSp delSp modSp new mod modTransition">
        <pc:chgData name="Александр Золотарев" userId="ba02f0b9f86a1c56" providerId="LiveId" clId="{F4792F30-EEEF-4457-9489-D7CF1AD25746}" dt="2023-01-28T19:00:36.773" v="1348"/>
        <pc:sldMkLst>
          <pc:docMk/>
          <pc:sldMk cId="2292387227" sldId="292"/>
        </pc:sldMkLst>
        <pc:spChg chg="mod">
          <ac:chgData name="Александр Золотарев" userId="ba02f0b9f86a1c56" providerId="LiveId" clId="{F4792F30-EEEF-4457-9489-D7CF1AD25746}" dt="2023-01-28T18:45:30.614" v="1039" actId="122"/>
          <ac:spMkLst>
            <pc:docMk/>
            <pc:sldMk cId="2292387227" sldId="292"/>
            <ac:spMk id="2" creationId="{F8C0AF7A-C581-E927-42C1-6E25D000EA83}"/>
          </ac:spMkLst>
        </pc:spChg>
        <pc:spChg chg="mod">
          <ac:chgData name="Александр Золотарев" userId="ba02f0b9f86a1c56" providerId="LiveId" clId="{F4792F30-EEEF-4457-9489-D7CF1AD25746}" dt="2023-01-28T18:41:24.531" v="1019" actId="1076"/>
          <ac:spMkLst>
            <pc:docMk/>
            <pc:sldMk cId="2292387227" sldId="292"/>
            <ac:spMk id="3" creationId="{BC62BC9A-8E9C-29D2-A3E5-229A32C361DD}"/>
          </ac:spMkLst>
        </pc:spChg>
        <pc:spChg chg="del">
          <ac:chgData name="Александр Золотарев" userId="ba02f0b9f86a1c56" providerId="LiveId" clId="{F4792F30-EEEF-4457-9489-D7CF1AD25746}" dt="2023-01-28T18:39:12.352" v="918" actId="478"/>
          <ac:spMkLst>
            <pc:docMk/>
            <pc:sldMk cId="2292387227" sldId="292"/>
            <ac:spMk id="4" creationId="{C8462C0C-1884-7083-D0A2-DDBB648B150C}"/>
          </ac:spMkLst>
        </pc:spChg>
        <pc:spChg chg="del">
          <ac:chgData name="Александр Золотарев" userId="ba02f0b9f86a1c56" providerId="LiveId" clId="{F4792F30-EEEF-4457-9489-D7CF1AD25746}" dt="2023-01-28T18:41:07.428" v="1016"/>
          <ac:spMkLst>
            <pc:docMk/>
            <pc:sldMk cId="2292387227" sldId="292"/>
            <ac:spMk id="5" creationId="{50D58D2E-A599-769C-83F8-5FFCF0D6515A}"/>
          </ac:spMkLst>
        </pc:spChg>
        <pc:spChg chg="mod">
          <ac:chgData name="Александр Золотарев" userId="ba02f0b9f86a1c56" providerId="LiveId" clId="{F4792F30-EEEF-4457-9489-D7CF1AD25746}" dt="2023-01-28T18:39:07.720" v="917" actId="20577"/>
          <ac:spMkLst>
            <pc:docMk/>
            <pc:sldMk cId="2292387227" sldId="292"/>
            <ac:spMk id="6" creationId="{657FF43F-246B-4804-7946-0DD9ECDC230D}"/>
          </ac:spMkLst>
        </pc:spChg>
        <pc:spChg chg="del">
          <ac:chgData name="Александр Золотарев" userId="ba02f0b9f86a1c56" providerId="LiveId" clId="{F4792F30-EEEF-4457-9489-D7CF1AD25746}" dt="2023-01-28T18:41:56.623" v="1022" actId="478"/>
          <ac:spMkLst>
            <pc:docMk/>
            <pc:sldMk cId="2292387227" sldId="292"/>
            <ac:spMk id="7" creationId="{D196EAB6-98E1-61E7-4361-273E635A7F46}"/>
          </ac:spMkLst>
        </pc:spChg>
        <pc:spChg chg="del">
          <ac:chgData name="Александр Золотарев" userId="ba02f0b9f86a1c56" providerId="LiveId" clId="{F4792F30-EEEF-4457-9489-D7CF1AD25746}" dt="2023-01-28T18:41:59.067" v="1023" actId="478"/>
          <ac:spMkLst>
            <pc:docMk/>
            <pc:sldMk cId="2292387227" sldId="292"/>
            <ac:spMk id="8" creationId="{D2D57616-9F6E-F1D3-F58D-0F2B7B8D0BC1}"/>
          </ac:spMkLst>
        </pc:spChg>
        <pc:spChg chg="add mod">
          <ac:chgData name="Александр Золотарев" userId="ba02f0b9f86a1c56" providerId="LiveId" clId="{F4792F30-EEEF-4457-9489-D7CF1AD25746}" dt="2023-01-28T18:45:15.151" v="1038" actId="1076"/>
          <ac:spMkLst>
            <pc:docMk/>
            <pc:sldMk cId="2292387227" sldId="292"/>
            <ac:spMk id="13" creationId="{48361E4D-16B3-40AC-F07B-508577C55F7E}"/>
          </ac:spMkLst>
        </pc:spChg>
        <pc:spChg chg="add mod">
          <ac:chgData name="Александр Золотарев" userId="ba02f0b9f86a1c56" providerId="LiveId" clId="{F4792F30-EEEF-4457-9489-D7CF1AD25746}" dt="2023-01-28T18:45:07.683" v="1037" actId="1076"/>
          <ac:spMkLst>
            <pc:docMk/>
            <pc:sldMk cId="2292387227" sldId="292"/>
            <ac:spMk id="14" creationId="{EEEBAD60-0B81-A753-9B0B-1930871E2687}"/>
          </ac:spMkLst>
        </pc:spChg>
        <pc:picChg chg="add mod">
          <ac:chgData name="Александр Золотарев" userId="ba02f0b9f86a1c56" providerId="LiveId" clId="{F4792F30-EEEF-4457-9489-D7CF1AD25746}" dt="2023-01-28T18:41:26.955" v="1020" actId="1076"/>
          <ac:picMkLst>
            <pc:docMk/>
            <pc:sldMk cId="2292387227" sldId="292"/>
            <ac:picMk id="10" creationId="{9BA15877-2C30-B011-D95A-859431BF9B8C}"/>
          </ac:picMkLst>
        </pc:picChg>
        <pc:picChg chg="add del mod">
          <ac:chgData name="Александр Золотарев" userId="ba02f0b9f86a1c56" providerId="LiveId" clId="{F4792F30-EEEF-4457-9489-D7CF1AD25746}" dt="2023-01-28T18:42:05.597" v="1025"/>
          <ac:picMkLst>
            <pc:docMk/>
            <pc:sldMk cId="2292387227" sldId="292"/>
            <ac:picMk id="12" creationId="{8D802E68-9510-EFEC-3FE0-2642A8751001}"/>
          </ac:picMkLst>
        </pc:picChg>
      </pc:sldChg>
      <pc:sldChg chg="addSp delSp modSp new mod modTransition">
        <pc:chgData name="Александр Золотарев" userId="ba02f0b9f86a1c56" providerId="LiveId" clId="{F4792F30-EEEF-4457-9489-D7CF1AD25746}" dt="2023-01-28T19:00:36.773" v="1348"/>
        <pc:sldMkLst>
          <pc:docMk/>
          <pc:sldMk cId="689822659" sldId="293"/>
        </pc:sldMkLst>
        <pc:spChg chg="mod">
          <ac:chgData name="Александр Золотарев" userId="ba02f0b9f86a1c56" providerId="LiveId" clId="{F4792F30-EEEF-4457-9489-D7CF1AD25746}" dt="2023-01-28T18:47:31.058" v="1058" actId="20577"/>
          <ac:spMkLst>
            <pc:docMk/>
            <pc:sldMk cId="689822659" sldId="293"/>
            <ac:spMk id="2" creationId="{B89DA598-4404-5AAC-A25A-531837A27B8B}"/>
          </ac:spMkLst>
        </pc:spChg>
        <pc:spChg chg="del">
          <ac:chgData name="Александр Золотарев" userId="ba02f0b9f86a1c56" providerId="LiveId" clId="{F4792F30-EEEF-4457-9489-D7CF1AD25746}" dt="2023-01-28T18:47:48.885" v="1059" actId="931"/>
          <ac:spMkLst>
            <pc:docMk/>
            <pc:sldMk cId="689822659" sldId="293"/>
            <ac:spMk id="3" creationId="{49EA8CC6-7C90-9C8E-8BD2-D44327692960}"/>
          </ac:spMkLst>
        </pc:spChg>
        <pc:spChg chg="mod">
          <ac:chgData name="Александр Золотарев" userId="ba02f0b9f86a1c56" providerId="LiveId" clId="{F4792F30-EEEF-4457-9489-D7CF1AD25746}" dt="2023-01-28T18:50:09.771" v="1181" actId="403"/>
          <ac:spMkLst>
            <pc:docMk/>
            <pc:sldMk cId="689822659" sldId="293"/>
            <ac:spMk id="4" creationId="{E4F9D66F-45B2-5AFE-58FE-CBD620E13FCA}"/>
          </ac:spMkLst>
        </pc:spChg>
        <pc:spChg chg="del">
          <ac:chgData name="Александр Золотарев" userId="ba02f0b9f86a1c56" providerId="LiveId" clId="{F4792F30-EEEF-4457-9489-D7CF1AD25746}" dt="2023-01-28T18:50:30.574" v="1183" actId="478"/>
          <ac:spMkLst>
            <pc:docMk/>
            <pc:sldMk cId="689822659" sldId="293"/>
            <ac:spMk id="5" creationId="{BEE80CC9-3474-84FF-2D5F-7E47489B821A}"/>
          </ac:spMkLst>
        </pc:spChg>
        <pc:spChg chg="del">
          <ac:chgData name="Александр Золотарев" userId="ba02f0b9f86a1c56" providerId="LiveId" clId="{F4792F30-EEEF-4457-9489-D7CF1AD25746}" dt="2023-01-28T18:50:32.620" v="1184" actId="478"/>
          <ac:spMkLst>
            <pc:docMk/>
            <pc:sldMk cId="689822659" sldId="293"/>
            <ac:spMk id="6" creationId="{2DFEA7CE-3D7C-D87A-E93C-C429B38B4F0F}"/>
          </ac:spMkLst>
        </pc:spChg>
        <pc:spChg chg="add del">
          <ac:chgData name="Александр Золотарев" userId="ba02f0b9f86a1c56" providerId="LiveId" clId="{F4792F30-EEEF-4457-9489-D7CF1AD25746}" dt="2023-01-28T18:48:19.647" v="1092"/>
          <ac:spMkLst>
            <pc:docMk/>
            <pc:sldMk cId="689822659" sldId="293"/>
            <ac:spMk id="9" creationId="{03E53A5F-BCB8-58D8-6891-8CF215CB2FC3}"/>
          </ac:spMkLst>
        </pc:spChg>
        <pc:spChg chg="add del">
          <ac:chgData name="Александр Золотарев" userId="ba02f0b9f86a1c56" providerId="LiveId" clId="{F4792F30-EEEF-4457-9489-D7CF1AD25746}" dt="2023-01-28T18:48:25.292" v="1094"/>
          <ac:spMkLst>
            <pc:docMk/>
            <pc:sldMk cId="689822659" sldId="293"/>
            <ac:spMk id="10" creationId="{FD42F5D6-4C22-29B2-D6C7-A8059CA6439E}"/>
          </ac:spMkLst>
        </pc:spChg>
        <pc:picChg chg="add mod">
          <ac:chgData name="Александр Золотарев" userId="ba02f0b9f86a1c56" providerId="LiveId" clId="{F4792F30-EEEF-4457-9489-D7CF1AD25746}" dt="2023-01-28T18:47:56.183" v="1060" actId="27614"/>
          <ac:picMkLst>
            <pc:docMk/>
            <pc:sldMk cId="689822659" sldId="293"/>
            <ac:picMk id="8" creationId="{578BA334-F66F-A61E-DF8E-5FB6636BC4A5}"/>
          </ac:picMkLst>
        </pc:picChg>
      </pc:sldChg>
      <pc:sldChg chg="new del">
        <pc:chgData name="Александр Золотарев" userId="ba02f0b9f86a1c56" providerId="LiveId" clId="{F4792F30-EEEF-4457-9489-D7CF1AD25746}" dt="2023-01-28T18:51:05.418" v="1186" actId="47"/>
        <pc:sldMkLst>
          <pc:docMk/>
          <pc:sldMk cId="979153786" sldId="294"/>
        </pc:sldMkLst>
      </pc:sldChg>
      <pc:sldChg chg="addSp delSp modSp new mod modTransition">
        <pc:chgData name="Александр Золотарев" userId="ba02f0b9f86a1c56" providerId="LiveId" clId="{F4792F30-EEEF-4457-9489-D7CF1AD25746}" dt="2023-01-28T19:01:36.152" v="1359" actId="1076"/>
        <pc:sldMkLst>
          <pc:docMk/>
          <pc:sldMk cId="1877596893" sldId="294"/>
        </pc:sldMkLst>
        <pc:spChg chg="mod">
          <ac:chgData name="Александр Золотарев" userId="ba02f0b9f86a1c56" providerId="LiveId" clId="{F4792F30-EEEF-4457-9489-D7CF1AD25746}" dt="2023-01-28T18:51:29.312" v="1201" actId="20577"/>
          <ac:spMkLst>
            <pc:docMk/>
            <pc:sldMk cId="1877596893" sldId="294"/>
            <ac:spMk id="2" creationId="{817223EB-84F5-E50D-549E-10C647791B64}"/>
          </ac:spMkLst>
        </pc:spChg>
        <pc:spChg chg="del">
          <ac:chgData name="Александр Золотарев" userId="ba02f0b9f86a1c56" providerId="LiveId" clId="{F4792F30-EEEF-4457-9489-D7CF1AD25746}" dt="2023-01-28T18:51:19.080" v="1188" actId="478"/>
          <ac:spMkLst>
            <pc:docMk/>
            <pc:sldMk cId="1877596893" sldId="294"/>
            <ac:spMk id="3" creationId="{D640F7E8-CCB0-D5A7-8F55-068AF0F266E6}"/>
          </ac:spMkLst>
        </pc:spChg>
        <pc:spChg chg="del">
          <ac:chgData name="Александр Золотарев" userId="ba02f0b9f86a1c56" providerId="LiveId" clId="{F4792F30-EEEF-4457-9489-D7CF1AD25746}" dt="2023-01-28T18:51:20.021" v="1189" actId="478"/>
          <ac:spMkLst>
            <pc:docMk/>
            <pc:sldMk cId="1877596893" sldId="294"/>
            <ac:spMk id="4" creationId="{045EB7A2-0635-703D-A47C-187542314D01}"/>
          </ac:spMkLst>
        </pc:spChg>
        <pc:spChg chg="del">
          <ac:chgData name="Александр Золотарев" userId="ba02f0b9f86a1c56" providerId="LiveId" clId="{F4792F30-EEEF-4457-9489-D7CF1AD25746}" dt="2023-01-28T18:51:20.685" v="1190" actId="478"/>
          <ac:spMkLst>
            <pc:docMk/>
            <pc:sldMk cId="1877596893" sldId="294"/>
            <ac:spMk id="5" creationId="{1A6BC59A-464A-B91B-2836-58F917AF2138}"/>
          </ac:spMkLst>
        </pc:spChg>
        <pc:spChg chg="del">
          <ac:chgData name="Александр Золотарев" userId="ba02f0b9f86a1c56" providerId="LiveId" clId="{F4792F30-EEEF-4457-9489-D7CF1AD25746}" dt="2023-01-28T18:51:21.916" v="1191" actId="478"/>
          <ac:spMkLst>
            <pc:docMk/>
            <pc:sldMk cId="1877596893" sldId="294"/>
            <ac:spMk id="6" creationId="{EEC978BA-4C43-E94B-0344-BFF7BC180D2F}"/>
          </ac:spMkLst>
        </pc:spChg>
        <pc:spChg chg="del">
          <ac:chgData name="Александр Золотарев" userId="ba02f0b9f86a1c56" providerId="LiveId" clId="{F4792F30-EEEF-4457-9489-D7CF1AD25746}" dt="2023-01-28T18:51:22.552" v="1192" actId="478"/>
          <ac:spMkLst>
            <pc:docMk/>
            <pc:sldMk cId="1877596893" sldId="294"/>
            <ac:spMk id="7" creationId="{E677D2FD-D414-1C49-5A4A-B49F340F531B}"/>
          </ac:spMkLst>
        </pc:spChg>
        <pc:spChg chg="del">
          <ac:chgData name="Александр Золотарев" userId="ba02f0b9f86a1c56" providerId="LiveId" clId="{F4792F30-EEEF-4457-9489-D7CF1AD25746}" dt="2023-01-28T18:51:24.056" v="1194" actId="478"/>
          <ac:spMkLst>
            <pc:docMk/>
            <pc:sldMk cId="1877596893" sldId="294"/>
            <ac:spMk id="8" creationId="{E43F974B-10DC-C274-986D-27268BC8D3AB}"/>
          </ac:spMkLst>
        </pc:spChg>
        <pc:spChg chg="del">
          <ac:chgData name="Александр Золотарев" userId="ba02f0b9f86a1c56" providerId="LiveId" clId="{F4792F30-EEEF-4457-9489-D7CF1AD25746}" dt="2023-01-28T18:51:23.649" v="1193" actId="478"/>
          <ac:spMkLst>
            <pc:docMk/>
            <pc:sldMk cId="1877596893" sldId="294"/>
            <ac:spMk id="9" creationId="{28DEAB95-1433-D9C4-8046-9E0D97842168}"/>
          </ac:spMkLst>
        </pc:spChg>
        <pc:spChg chg="del">
          <ac:chgData name="Александр Золотарев" userId="ba02f0b9f86a1c56" providerId="LiveId" clId="{F4792F30-EEEF-4457-9489-D7CF1AD25746}" dt="2023-01-28T18:56:44.948" v="1282" actId="478"/>
          <ac:spMkLst>
            <pc:docMk/>
            <pc:sldMk cId="1877596893" sldId="294"/>
            <ac:spMk id="10" creationId="{A3380C59-824D-CADF-9AD5-BB6539486745}"/>
          </ac:spMkLst>
        </pc:spChg>
        <pc:spChg chg="del">
          <ac:chgData name="Александр Золотарев" userId="ba02f0b9f86a1c56" providerId="LiveId" clId="{F4792F30-EEEF-4457-9489-D7CF1AD25746}" dt="2023-01-28T18:56:46.967" v="1283" actId="478"/>
          <ac:spMkLst>
            <pc:docMk/>
            <pc:sldMk cId="1877596893" sldId="294"/>
            <ac:spMk id="11" creationId="{01DDB9F3-C415-E560-5E27-E03763BB3682}"/>
          </ac:spMkLst>
        </pc:spChg>
        <pc:spChg chg="add mod">
          <ac:chgData name="Александр Золотарев" userId="ba02f0b9f86a1c56" providerId="LiveId" clId="{F4792F30-EEEF-4457-9489-D7CF1AD25746}" dt="2023-01-28T18:57:56.473" v="1314" actId="1076"/>
          <ac:spMkLst>
            <pc:docMk/>
            <pc:sldMk cId="1877596893" sldId="294"/>
            <ac:spMk id="36" creationId="{DF4BCBF3-52BA-3D02-D373-280C750D908A}"/>
          </ac:spMkLst>
        </pc:spChg>
        <pc:spChg chg="add del mod">
          <ac:chgData name="Александр Золотарев" userId="ba02f0b9f86a1c56" providerId="LiveId" clId="{F4792F30-EEEF-4457-9489-D7CF1AD25746}" dt="2023-01-28T19:01:15.138" v="1351" actId="478"/>
          <ac:spMkLst>
            <pc:docMk/>
            <pc:sldMk cId="1877596893" sldId="294"/>
            <ac:spMk id="41" creationId="{D1BD5FEC-525A-7B79-9D10-CE2DD1D5F97E}"/>
          </ac:spMkLst>
        </pc:spChg>
        <pc:spChg chg="add mod">
          <ac:chgData name="Александр Золотарев" userId="ba02f0b9f86a1c56" providerId="LiveId" clId="{F4792F30-EEEF-4457-9489-D7CF1AD25746}" dt="2023-01-28T19:01:25.022" v="1355" actId="1076"/>
          <ac:spMkLst>
            <pc:docMk/>
            <pc:sldMk cId="1877596893" sldId="294"/>
            <ac:spMk id="42" creationId="{F50A1F57-B030-4314-13A8-59331EF49121}"/>
          </ac:spMkLst>
        </pc:spChg>
        <pc:spChg chg="add mod">
          <ac:chgData name="Александр Золотарев" userId="ba02f0b9f86a1c56" providerId="LiveId" clId="{F4792F30-EEEF-4457-9489-D7CF1AD25746}" dt="2023-01-28T19:01:36.152" v="1359" actId="1076"/>
          <ac:spMkLst>
            <pc:docMk/>
            <pc:sldMk cId="1877596893" sldId="294"/>
            <ac:spMk id="43" creationId="{3BA3BA5A-5CAD-B75E-3906-D171F8FB6B55}"/>
          </ac:spMkLst>
        </pc:spChg>
        <pc:picChg chg="add del mod">
          <ac:chgData name="Александр Золотарев" userId="ba02f0b9f86a1c56" providerId="LiveId" clId="{F4792F30-EEEF-4457-9489-D7CF1AD25746}" dt="2023-01-28T18:58:28.721" v="1316" actId="478"/>
          <ac:picMkLst>
            <pc:docMk/>
            <pc:sldMk cId="1877596893" sldId="294"/>
            <ac:picMk id="13" creationId="{906B8166-8C24-3135-2432-6F2D06134F4B}"/>
          </ac:picMkLst>
        </pc:picChg>
        <pc:picChg chg="add del mod">
          <ac:chgData name="Александр Золотарев" userId="ba02f0b9f86a1c56" providerId="LiveId" clId="{F4792F30-EEEF-4457-9489-D7CF1AD25746}" dt="2023-01-28T18:58:28.721" v="1316" actId="478"/>
          <ac:picMkLst>
            <pc:docMk/>
            <pc:sldMk cId="1877596893" sldId="294"/>
            <ac:picMk id="14" creationId="{C640774D-6A2B-3E0B-87D3-A44B73BD64C8}"/>
          </ac:picMkLst>
        </pc:picChg>
        <pc:picChg chg="add del mod">
          <ac:chgData name="Александр Золотарев" userId="ba02f0b9f86a1c56" providerId="LiveId" clId="{F4792F30-EEEF-4457-9489-D7CF1AD25746}" dt="2023-01-28T18:58:28.721" v="1316" actId="478"/>
          <ac:picMkLst>
            <pc:docMk/>
            <pc:sldMk cId="1877596893" sldId="294"/>
            <ac:picMk id="15" creationId="{39FBBA7E-F4F5-499A-127F-D981545B8AB7}"/>
          </ac:picMkLst>
        </pc:picChg>
        <pc:picChg chg="add del mod">
          <ac:chgData name="Александр Золотарев" userId="ba02f0b9f86a1c56" providerId="LiveId" clId="{F4792F30-EEEF-4457-9489-D7CF1AD25746}" dt="2023-01-28T18:58:28.721" v="1316" actId="478"/>
          <ac:picMkLst>
            <pc:docMk/>
            <pc:sldMk cId="1877596893" sldId="294"/>
            <ac:picMk id="16" creationId="{F022DD5B-46FB-352D-8C25-74956C3B032F}"/>
          </ac:picMkLst>
        </pc:picChg>
        <pc:picChg chg="add del mod">
          <ac:chgData name="Александр Золотарев" userId="ba02f0b9f86a1c56" providerId="LiveId" clId="{F4792F30-EEEF-4457-9489-D7CF1AD25746}" dt="2023-01-28T18:58:32.411" v="1321" actId="478"/>
          <ac:picMkLst>
            <pc:docMk/>
            <pc:sldMk cId="1877596893" sldId="294"/>
            <ac:picMk id="18" creationId="{A6901CDC-7549-1471-5A5B-162152B5C499}"/>
          </ac:picMkLst>
        </pc:picChg>
        <pc:picChg chg="add del mod">
          <ac:chgData name="Александр Золотарев" userId="ba02f0b9f86a1c56" providerId="LiveId" clId="{F4792F30-EEEF-4457-9489-D7CF1AD25746}" dt="2023-01-28T18:58:31.101" v="1318" actId="478"/>
          <ac:picMkLst>
            <pc:docMk/>
            <pc:sldMk cId="1877596893" sldId="294"/>
            <ac:picMk id="20" creationId="{690D8CEC-D699-6EB9-5B04-1F7A776515DA}"/>
          </ac:picMkLst>
        </pc:picChg>
        <pc:picChg chg="add del mod">
          <ac:chgData name="Александр Золотарев" userId="ba02f0b9f86a1c56" providerId="LiveId" clId="{F4792F30-EEEF-4457-9489-D7CF1AD25746}" dt="2023-01-28T18:58:31.485" v="1319" actId="478"/>
          <ac:picMkLst>
            <pc:docMk/>
            <pc:sldMk cId="1877596893" sldId="294"/>
            <ac:picMk id="22" creationId="{324FBD9E-00B2-772F-2D73-E9464BF2404A}"/>
          </ac:picMkLst>
        </pc:picChg>
        <pc:picChg chg="add del mod">
          <ac:chgData name="Александр Золотарев" userId="ba02f0b9f86a1c56" providerId="LiveId" clId="{F4792F30-EEEF-4457-9489-D7CF1AD25746}" dt="2023-01-28T18:58:31.957" v="1320" actId="478"/>
          <ac:picMkLst>
            <pc:docMk/>
            <pc:sldMk cId="1877596893" sldId="294"/>
            <ac:picMk id="24" creationId="{827736B5-D382-EC29-2C79-EFC2B4728377}"/>
          </ac:picMkLst>
        </pc:picChg>
        <pc:picChg chg="add del mod">
          <ac:chgData name="Александр Золотарев" userId="ba02f0b9f86a1c56" providerId="LiveId" clId="{F4792F30-EEEF-4457-9489-D7CF1AD25746}" dt="2023-01-28T18:58:28.721" v="1316" actId="478"/>
          <ac:picMkLst>
            <pc:docMk/>
            <pc:sldMk cId="1877596893" sldId="294"/>
            <ac:picMk id="26" creationId="{1D641B1D-7457-EA25-3F9F-A57210688B5F}"/>
          </ac:picMkLst>
        </pc:picChg>
        <pc:picChg chg="add del mod">
          <ac:chgData name="Александр Золотарев" userId="ba02f0b9f86a1c56" providerId="LiveId" clId="{F4792F30-EEEF-4457-9489-D7CF1AD25746}" dt="2023-01-28T18:53:47.315" v="1243" actId="478"/>
          <ac:picMkLst>
            <pc:docMk/>
            <pc:sldMk cId="1877596893" sldId="294"/>
            <ac:picMk id="28" creationId="{0E1E5328-BD63-362E-16F1-05C88F8ED866}"/>
          </ac:picMkLst>
        </pc:picChg>
        <pc:picChg chg="add del mod">
          <ac:chgData name="Александр Золотарев" userId="ba02f0b9f86a1c56" providerId="LiveId" clId="{F4792F30-EEEF-4457-9489-D7CF1AD25746}" dt="2023-01-28T18:58:30.728" v="1317" actId="478"/>
          <ac:picMkLst>
            <pc:docMk/>
            <pc:sldMk cId="1877596893" sldId="294"/>
            <ac:picMk id="29" creationId="{0AE30814-D880-E4E9-08EE-38C760EDD72D}"/>
          </ac:picMkLst>
        </pc:picChg>
        <pc:picChg chg="add del mod modCrop">
          <ac:chgData name="Александр Золотарев" userId="ba02f0b9f86a1c56" providerId="LiveId" clId="{F4792F30-EEEF-4457-9489-D7CF1AD25746}" dt="2023-01-28T18:54:40.190" v="1258" actId="478"/>
          <ac:picMkLst>
            <pc:docMk/>
            <pc:sldMk cId="1877596893" sldId="294"/>
            <ac:picMk id="31" creationId="{98B1CDBC-B007-FFA1-5A24-14E026B6DEAE}"/>
          </ac:picMkLst>
        </pc:picChg>
        <pc:picChg chg="add mod modCrop">
          <ac:chgData name="Александр Золотарев" userId="ba02f0b9f86a1c56" providerId="LiveId" clId="{F4792F30-EEEF-4457-9489-D7CF1AD25746}" dt="2023-01-28T18:59:51.031" v="1345" actId="1076"/>
          <ac:picMkLst>
            <pc:docMk/>
            <pc:sldMk cId="1877596893" sldId="294"/>
            <ac:picMk id="33" creationId="{5934163F-6EF0-B251-063F-298E3AFEBDA4}"/>
          </ac:picMkLst>
        </pc:picChg>
        <pc:picChg chg="add mod modCrop">
          <ac:chgData name="Александр Золотарев" userId="ba02f0b9f86a1c56" providerId="LiveId" clId="{F4792F30-EEEF-4457-9489-D7CF1AD25746}" dt="2023-01-28T19:00:09.069" v="1347" actId="1076"/>
          <ac:picMkLst>
            <pc:docMk/>
            <pc:sldMk cId="1877596893" sldId="294"/>
            <ac:picMk id="35" creationId="{AD105D75-BDA1-44BD-7693-7BBBFBAC80FF}"/>
          </ac:picMkLst>
        </pc:picChg>
        <pc:picChg chg="add mod modCrop">
          <ac:chgData name="Александр Золотарев" userId="ba02f0b9f86a1c56" providerId="LiveId" clId="{F4792F30-EEEF-4457-9489-D7CF1AD25746}" dt="2023-01-28T18:59:51.031" v="1345" actId="1076"/>
          <ac:picMkLst>
            <pc:docMk/>
            <pc:sldMk cId="1877596893" sldId="294"/>
            <ac:picMk id="38" creationId="{8079CD4D-6FB5-A36C-530C-CBEA37868ACF}"/>
          </ac:picMkLst>
        </pc:picChg>
        <pc:picChg chg="add mod modCrop">
          <ac:chgData name="Александр Золотарев" userId="ba02f0b9f86a1c56" providerId="LiveId" clId="{F4792F30-EEEF-4457-9489-D7CF1AD25746}" dt="2023-01-28T18:59:51.031" v="1345" actId="1076"/>
          <ac:picMkLst>
            <pc:docMk/>
            <pc:sldMk cId="1877596893" sldId="294"/>
            <ac:picMk id="40" creationId="{9E8E4A0D-927B-1811-0C67-B71F08F3D6DF}"/>
          </ac:picMkLst>
        </pc:picChg>
      </pc:sldChg>
      <pc:sldMasterChg chg="setBg modSldLayout">
        <pc:chgData name="Александр Золотарев" userId="ba02f0b9f86a1c56" providerId="LiveId" clId="{F4792F30-EEEF-4457-9489-D7CF1AD25746}" dt="2023-01-28T19:05:38.861" v="1371"/>
        <pc:sldMasterMkLst>
          <pc:docMk/>
          <pc:sldMasterMk cId="1788353970" sldId="2147483648"/>
        </pc:sldMasterMkLst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2916498579" sldId="2147483649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2782271272" sldId="2147483650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2802635032" sldId="2147483651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3010694361" sldId="2147483652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4062460032" sldId="2147483653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1476947594" sldId="2147483654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2875107226" sldId="2147483655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799200540" sldId="2147483656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435165984" sldId="2147483657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3154419118" sldId="2147483658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3077806385" sldId="2147483659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52720342" sldId="2147483663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830579565" sldId="2147483664"/>
          </pc:sldLayoutMkLst>
        </pc:sldLayoutChg>
        <pc:sldLayoutChg chg="setBg">
          <pc:chgData name="Александр Золотарев" userId="ba02f0b9f86a1c56" providerId="LiveId" clId="{F4792F30-EEEF-4457-9489-D7CF1AD25746}" dt="2023-01-28T19:05:38.861" v="1371"/>
          <pc:sldLayoutMkLst>
            <pc:docMk/>
            <pc:sldMasterMk cId="1788353970" sldId="2147483648"/>
            <pc:sldLayoutMk cId="3840231778" sldId="2147483665"/>
          </pc:sldLayoutMkLst>
        </pc:sldLayoutChg>
      </pc:sldMasterChg>
    </pc:docChg>
  </pc:docChgLst>
  <pc:docChgLst>
    <pc:chgData name="Александр Золотарев" userId="ba02f0b9f86a1c56" providerId="LiveId" clId="{F3377638-B83F-4B0C-BF21-B073D0929D6D}"/>
    <pc:docChg chg="undo redo custSel addSld delSld modSld modMainMaster">
      <pc:chgData name="Александр Золотарев" userId="ba02f0b9f86a1c56" providerId="LiveId" clId="{F3377638-B83F-4B0C-BF21-B073D0929D6D}" dt="2023-01-29T20:24:27.270" v="580"/>
      <pc:docMkLst>
        <pc:docMk/>
      </pc:docMkLst>
      <pc:sldChg chg="modTransition">
        <pc:chgData name="Александр Золотарев" userId="ba02f0b9f86a1c56" providerId="LiveId" clId="{F3377638-B83F-4B0C-BF21-B073D0929D6D}" dt="2023-01-29T20:24:27.270" v="580"/>
        <pc:sldMkLst>
          <pc:docMk/>
          <pc:sldMk cId="2259308896" sldId="256"/>
        </pc:sldMkLst>
      </pc:sldChg>
      <pc:sldChg chg="addSp modSp mod modTransition">
        <pc:chgData name="Александр Золотарев" userId="ba02f0b9f86a1c56" providerId="LiveId" clId="{F3377638-B83F-4B0C-BF21-B073D0929D6D}" dt="2023-01-29T20:24:27.270" v="580"/>
        <pc:sldMkLst>
          <pc:docMk/>
          <pc:sldMk cId="612500148" sldId="276"/>
        </pc:sldMkLst>
        <pc:spChg chg="add mod">
          <ac:chgData name="Александр Золотарев" userId="ba02f0b9f86a1c56" providerId="LiveId" clId="{F3377638-B83F-4B0C-BF21-B073D0929D6D}" dt="2023-01-29T20:05:49.767" v="255"/>
          <ac:spMkLst>
            <pc:docMk/>
            <pc:sldMk cId="612500148" sldId="276"/>
            <ac:spMk id="4" creationId="{D619C3F6-EE42-F01C-EE1E-C95DC504C832}"/>
          </ac:spMkLst>
        </pc:spChg>
        <pc:spChg chg="add mod">
          <ac:chgData name="Александр Золотарев" userId="ba02f0b9f86a1c56" providerId="LiveId" clId="{F3377638-B83F-4B0C-BF21-B073D0929D6D}" dt="2023-01-29T20:12:43.008" v="431" actId="404"/>
          <ac:spMkLst>
            <pc:docMk/>
            <pc:sldMk cId="612500148" sldId="276"/>
            <ac:spMk id="5" creationId="{7B4A8D6F-E202-37BC-B896-4F1AD78D6B61}"/>
          </ac:spMkLst>
        </pc:spChg>
      </pc:sldChg>
      <pc:sldChg chg="addSp delSp modSp mod modTransition">
        <pc:chgData name="Александр Золотарев" userId="ba02f0b9f86a1c56" providerId="LiveId" clId="{F3377638-B83F-4B0C-BF21-B073D0929D6D}" dt="2023-01-29T20:24:27.270" v="580"/>
        <pc:sldMkLst>
          <pc:docMk/>
          <pc:sldMk cId="2521615323" sldId="286"/>
        </pc:sldMkLst>
        <pc:spChg chg="add mod">
          <ac:chgData name="Александр Золотарев" userId="ba02f0b9f86a1c56" providerId="LiveId" clId="{F3377638-B83F-4B0C-BF21-B073D0929D6D}" dt="2023-01-29T20:05:44.284" v="250"/>
          <ac:spMkLst>
            <pc:docMk/>
            <pc:sldMk cId="2521615323" sldId="286"/>
            <ac:spMk id="3" creationId="{0BCAF494-CDE3-65E6-718A-515A53AAA165}"/>
          </ac:spMkLst>
        </pc:spChg>
        <pc:spChg chg="add del mod">
          <ac:chgData name="Александр Золотарев" userId="ba02f0b9f86a1c56" providerId="LiveId" clId="{F3377638-B83F-4B0C-BF21-B073D0929D6D}" dt="2023-01-29T20:12:50.249" v="434" actId="478"/>
          <ac:spMkLst>
            <pc:docMk/>
            <pc:sldMk cId="2521615323" sldId="286"/>
            <ac:spMk id="4" creationId="{00A1A557-5776-12AF-6988-4378C165D1FC}"/>
          </ac:spMkLst>
        </pc:spChg>
        <pc:spChg chg="add del mod">
          <ac:chgData name="Александр Золотарев" userId="ba02f0b9f86a1c56" providerId="LiveId" clId="{F3377638-B83F-4B0C-BF21-B073D0929D6D}" dt="2023-01-29T20:12:47.891" v="433"/>
          <ac:spMkLst>
            <pc:docMk/>
            <pc:sldMk cId="2521615323" sldId="286"/>
            <ac:spMk id="5" creationId="{ABA81B23-59FD-6031-6F15-5EA519EF9B82}"/>
          </ac:spMkLst>
        </pc:spChg>
        <pc:spChg chg="add mod">
          <ac:chgData name="Александр Золотарев" userId="ba02f0b9f86a1c56" providerId="LiveId" clId="{F3377638-B83F-4B0C-BF21-B073D0929D6D}" dt="2023-01-29T20:12:51.145" v="435"/>
          <ac:spMkLst>
            <pc:docMk/>
            <pc:sldMk cId="2521615323" sldId="286"/>
            <ac:spMk id="6" creationId="{10321805-EFBC-78C6-207D-D3FFD4B3A8F5}"/>
          </ac:spMkLst>
        </pc:spChg>
      </pc:sldChg>
      <pc:sldChg chg="addSp delSp modSp mod modTransition">
        <pc:chgData name="Александр Золотарев" userId="ba02f0b9f86a1c56" providerId="LiveId" clId="{F3377638-B83F-4B0C-BF21-B073D0929D6D}" dt="2023-01-29T20:24:27.270" v="580"/>
        <pc:sldMkLst>
          <pc:docMk/>
          <pc:sldMk cId="357396306" sldId="291"/>
        </pc:sldMkLst>
        <pc:spChg chg="add del mod">
          <ac:chgData name="Александр Золотарев" userId="ba02f0b9f86a1c56" providerId="LiveId" clId="{F3377638-B83F-4B0C-BF21-B073D0929D6D}" dt="2023-01-29T20:03:35.042" v="202"/>
          <ac:spMkLst>
            <pc:docMk/>
            <pc:sldMk cId="357396306" sldId="291"/>
            <ac:spMk id="3" creationId="{3B39F44D-8BDD-0B1E-DF94-D946973F0DAA}"/>
          </ac:spMkLst>
        </pc:spChg>
        <pc:spChg chg="del">
          <ac:chgData name="Александр Золотарев" userId="ba02f0b9f86a1c56" providerId="LiveId" clId="{F3377638-B83F-4B0C-BF21-B073D0929D6D}" dt="2023-01-29T20:03:36.946" v="203" actId="478"/>
          <ac:spMkLst>
            <pc:docMk/>
            <pc:sldMk cId="357396306" sldId="291"/>
            <ac:spMk id="4" creationId="{9C64CD9A-DCFC-82AE-E76B-924BBA96E713}"/>
          </ac:spMkLst>
        </pc:spChg>
        <pc:spChg chg="del">
          <ac:chgData name="Александр Золотарев" userId="ba02f0b9f86a1c56" providerId="LiveId" clId="{F3377638-B83F-4B0C-BF21-B073D0929D6D}" dt="2023-01-29T20:06:20.792" v="256" actId="478"/>
          <ac:spMkLst>
            <pc:docMk/>
            <pc:sldMk cId="357396306" sldId="291"/>
            <ac:spMk id="5" creationId="{F6301C9D-3061-F59C-598C-6FEABB0376C7}"/>
          </ac:spMkLst>
        </pc:spChg>
        <pc:spChg chg="add mod">
          <ac:chgData name="Александр Золотарев" userId="ba02f0b9f86a1c56" providerId="LiveId" clId="{F3377638-B83F-4B0C-BF21-B073D0929D6D}" dt="2023-01-29T20:05:34.684" v="237"/>
          <ac:spMkLst>
            <pc:docMk/>
            <pc:sldMk cId="357396306" sldId="291"/>
            <ac:spMk id="6" creationId="{43078B2C-E78A-27FE-C38E-99F23EA63AAF}"/>
          </ac:spMkLst>
        </pc:spChg>
        <pc:spChg chg="add del mod">
          <ac:chgData name="Александр Золотарев" userId="ba02f0b9f86a1c56" providerId="LiveId" clId="{F3377638-B83F-4B0C-BF21-B073D0929D6D}" dt="2023-01-29T20:12:53.976" v="436" actId="478"/>
          <ac:spMkLst>
            <pc:docMk/>
            <pc:sldMk cId="357396306" sldId="291"/>
            <ac:spMk id="7" creationId="{68706E38-9DB3-18F3-0AB4-B18D65131759}"/>
          </ac:spMkLst>
        </pc:spChg>
        <pc:spChg chg="add mod">
          <ac:chgData name="Александр Золотарев" userId="ba02f0b9f86a1c56" providerId="LiveId" clId="{F3377638-B83F-4B0C-BF21-B073D0929D6D}" dt="2023-01-29T20:13:00.941" v="439" actId="113"/>
          <ac:spMkLst>
            <pc:docMk/>
            <pc:sldMk cId="357396306" sldId="291"/>
            <ac:spMk id="8" creationId="{E548CD40-2FEB-7B6C-CED3-880D615731B8}"/>
          </ac:spMkLst>
        </pc:spChg>
      </pc:sldChg>
      <pc:sldChg chg="addSp delSp modSp mod modTransition">
        <pc:chgData name="Александр Золотарев" userId="ba02f0b9f86a1c56" providerId="LiveId" clId="{F3377638-B83F-4B0C-BF21-B073D0929D6D}" dt="2023-01-29T20:24:27.270" v="580"/>
        <pc:sldMkLst>
          <pc:docMk/>
          <pc:sldMk cId="2292387227" sldId="292"/>
        </pc:sldMkLst>
        <pc:spChg chg="add mod">
          <ac:chgData name="Александр Золотарев" userId="ba02f0b9f86a1c56" providerId="LiveId" clId="{F3377638-B83F-4B0C-BF21-B073D0929D6D}" dt="2023-01-29T20:05:30.341" v="232"/>
          <ac:spMkLst>
            <pc:docMk/>
            <pc:sldMk cId="2292387227" sldId="292"/>
            <ac:spMk id="4" creationId="{FBB829A4-5D45-1CD8-BEBA-E415DE0F47BB}"/>
          </ac:spMkLst>
        </pc:spChg>
        <pc:spChg chg="add del mod">
          <ac:chgData name="Александр Золотарев" userId="ba02f0b9f86a1c56" providerId="LiveId" clId="{F3377638-B83F-4B0C-BF21-B073D0929D6D}" dt="2023-01-29T20:13:04.063" v="440" actId="478"/>
          <ac:spMkLst>
            <pc:docMk/>
            <pc:sldMk cId="2292387227" sldId="292"/>
            <ac:spMk id="5" creationId="{13759018-D567-2940-4DDD-9998624EB817}"/>
          </ac:spMkLst>
        </pc:spChg>
        <pc:spChg chg="add mod">
          <ac:chgData name="Александр Золотарев" userId="ba02f0b9f86a1c56" providerId="LiveId" clId="{F3377638-B83F-4B0C-BF21-B073D0929D6D}" dt="2023-01-29T20:13:04.825" v="441"/>
          <ac:spMkLst>
            <pc:docMk/>
            <pc:sldMk cId="2292387227" sldId="292"/>
            <ac:spMk id="7" creationId="{FC28427D-3BAA-8D5A-FCD9-7D3AA5454804}"/>
          </ac:spMkLst>
        </pc:spChg>
      </pc:sldChg>
      <pc:sldChg chg="addSp delSp modSp mod modTransition">
        <pc:chgData name="Александр Золотарев" userId="ba02f0b9f86a1c56" providerId="LiveId" clId="{F3377638-B83F-4B0C-BF21-B073D0929D6D}" dt="2023-01-29T20:24:27.270" v="580"/>
        <pc:sldMkLst>
          <pc:docMk/>
          <pc:sldMk cId="689822659" sldId="293"/>
        </pc:sldMkLst>
        <pc:spChg chg="add del mod">
          <ac:chgData name="Александр Золотарев" userId="ba02f0b9f86a1c56" providerId="LiveId" clId="{F3377638-B83F-4B0C-BF21-B073D0929D6D}" dt="2023-01-29T20:07:06.206" v="270" actId="478"/>
          <ac:spMkLst>
            <pc:docMk/>
            <pc:sldMk cId="689822659" sldId="293"/>
            <ac:spMk id="3" creationId="{9296E52C-CE83-F349-8157-283FD584BD60}"/>
          </ac:spMkLst>
        </pc:spChg>
        <pc:spChg chg="add del mod">
          <ac:chgData name="Александр Золотарев" userId="ba02f0b9f86a1c56" providerId="LiveId" clId="{F3377638-B83F-4B0C-BF21-B073D0929D6D}" dt="2023-01-29T20:04:47.471" v="217"/>
          <ac:spMkLst>
            <pc:docMk/>
            <pc:sldMk cId="689822659" sldId="293"/>
            <ac:spMk id="5" creationId="{0C6B62A9-617B-D611-2DEA-3D7D84411379}"/>
          </ac:spMkLst>
        </pc:spChg>
        <pc:spChg chg="add mod">
          <ac:chgData name="Александр Золотарев" userId="ba02f0b9f86a1c56" providerId="LiveId" clId="{F3377638-B83F-4B0C-BF21-B073D0929D6D}" dt="2023-01-29T20:07:07.250" v="271"/>
          <ac:spMkLst>
            <pc:docMk/>
            <pc:sldMk cId="689822659" sldId="293"/>
            <ac:spMk id="6" creationId="{3A8A7173-27A0-D913-1BED-87ADBDB96F58}"/>
          </ac:spMkLst>
        </pc:spChg>
        <pc:spChg chg="add del mod">
          <ac:chgData name="Александр Золотарев" userId="ba02f0b9f86a1c56" providerId="LiveId" clId="{F3377638-B83F-4B0C-BF21-B073D0929D6D}" dt="2023-01-29T20:14:21.200" v="455" actId="478"/>
          <ac:spMkLst>
            <pc:docMk/>
            <pc:sldMk cId="689822659" sldId="293"/>
            <ac:spMk id="7" creationId="{3CC53423-CD44-9D43-2401-59B93DE8BD00}"/>
          </ac:spMkLst>
        </pc:spChg>
        <pc:spChg chg="add del mod">
          <ac:chgData name="Александр Золотарев" userId="ba02f0b9f86a1c56" providerId="LiveId" clId="{F3377638-B83F-4B0C-BF21-B073D0929D6D}" dt="2023-01-29T20:14:28.008" v="457" actId="478"/>
          <ac:spMkLst>
            <pc:docMk/>
            <pc:sldMk cId="689822659" sldId="293"/>
            <ac:spMk id="9" creationId="{09F0EB41-DD0A-DF23-500D-FDC1D8CB39FF}"/>
          </ac:spMkLst>
        </pc:spChg>
        <pc:spChg chg="add del mod">
          <ac:chgData name="Александр Золотарев" userId="ba02f0b9f86a1c56" providerId="LiveId" clId="{F3377638-B83F-4B0C-BF21-B073D0929D6D}" dt="2023-01-29T20:14:35.614" v="459" actId="478"/>
          <ac:spMkLst>
            <pc:docMk/>
            <pc:sldMk cId="689822659" sldId="293"/>
            <ac:spMk id="10" creationId="{BC39587F-992E-E4F4-84CD-56CBA3EDFEBA}"/>
          </ac:spMkLst>
        </pc:spChg>
        <pc:spChg chg="add mod">
          <ac:chgData name="Александр Золотарев" userId="ba02f0b9f86a1c56" providerId="LiveId" clId="{F3377638-B83F-4B0C-BF21-B073D0929D6D}" dt="2023-01-29T20:14:36.537" v="460"/>
          <ac:spMkLst>
            <pc:docMk/>
            <pc:sldMk cId="689822659" sldId="293"/>
            <ac:spMk id="11" creationId="{619E260E-4E2F-BE68-A910-A993C2FED146}"/>
          </ac:spMkLst>
        </pc:spChg>
      </pc:sldChg>
      <pc:sldChg chg="addSp delSp modSp mod modTransition">
        <pc:chgData name="Александр Золотарев" userId="ba02f0b9f86a1c56" providerId="LiveId" clId="{F3377638-B83F-4B0C-BF21-B073D0929D6D}" dt="2023-01-29T20:24:27.270" v="580"/>
        <pc:sldMkLst>
          <pc:docMk/>
          <pc:sldMk cId="1877596893" sldId="294"/>
        </pc:sldMkLst>
        <pc:spChg chg="add del mod">
          <ac:chgData name="Александр Золотарев" userId="ba02f0b9f86a1c56" providerId="LiveId" clId="{F3377638-B83F-4B0C-BF21-B073D0929D6D}" dt="2023-01-29T20:07:01.713" v="268" actId="478"/>
          <ac:spMkLst>
            <pc:docMk/>
            <pc:sldMk cId="1877596893" sldId="294"/>
            <ac:spMk id="3" creationId="{ABCE6AF5-5F9B-D9E1-9A62-DE14800C948B}"/>
          </ac:spMkLst>
        </pc:spChg>
        <pc:spChg chg="add del mod">
          <ac:chgData name="Александр Золотарев" userId="ba02f0b9f86a1c56" providerId="LiveId" clId="{F3377638-B83F-4B0C-BF21-B073D0929D6D}" dt="2023-01-29T20:07:00.164" v="267"/>
          <ac:spMkLst>
            <pc:docMk/>
            <pc:sldMk cId="1877596893" sldId="294"/>
            <ac:spMk id="4" creationId="{C5DB39A2-610E-27AE-F9EF-D3CDEEA64345}"/>
          </ac:spMkLst>
        </pc:spChg>
        <pc:spChg chg="add mod">
          <ac:chgData name="Александр Золотарев" userId="ba02f0b9f86a1c56" providerId="LiveId" clId="{F3377638-B83F-4B0C-BF21-B073D0929D6D}" dt="2023-01-29T20:07:02.555" v="269"/>
          <ac:spMkLst>
            <pc:docMk/>
            <pc:sldMk cId="1877596893" sldId="294"/>
            <ac:spMk id="5" creationId="{2B4D8C67-7087-A8EF-C590-C80874B195C9}"/>
          </ac:spMkLst>
        </pc:spChg>
        <pc:spChg chg="add del mod">
          <ac:chgData name="Александр Золотарев" userId="ba02f0b9f86a1c56" providerId="LiveId" clId="{F3377638-B83F-4B0C-BF21-B073D0929D6D}" dt="2023-01-29T20:13:07.983" v="442" actId="478"/>
          <ac:spMkLst>
            <pc:docMk/>
            <pc:sldMk cId="1877596893" sldId="294"/>
            <ac:spMk id="6" creationId="{56407869-0DFE-7D00-DA89-4F1AE1C229EC}"/>
          </ac:spMkLst>
        </pc:spChg>
        <pc:spChg chg="add del mod">
          <ac:chgData name="Александр Золотарев" userId="ba02f0b9f86a1c56" providerId="LiveId" clId="{F3377638-B83F-4B0C-BF21-B073D0929D6D}" dt="2023-01-29T20:13:18.140" v="444" actId="478"/>
          <ac:spMkLst>
            <pc:docMk/>
            <pc:sldMk cId="1877596893" sldId="294"/>
            <ac:spMk id="7" creationId="{6042883C-76F5-D7CC-1411-8D0A639D7A08}"/>
          </ac:spMkLst>
        </pc:spChg>
        <pc:spChg chg="add del mod">
          <ac:chgData name="Александр Золотарев" userId="ba02f0b9f86a1c56" providerId="LiveId" clId="{F3377638-B83F-4B0C-BF21-B073D0929D6D}" dt="2023-01-29T20:13:23.278" v="450"/>
          <ac:spMkLst>
            <pc:docMk/>
            <pc:sldMk cId="1877596893" sldId="294"/>
            <ac:spMk id="8" creationId="{D96A7CB0-36D8-3931-F58C-2E6038EEE959}"/>
          </ac:spMkLst>
        </pc:spChg>
        <pc:spChg chg="add mod">
          <ac:chgData name="Александр Золотарев" userId="ba02f0b9f86a1c56" providerId="LiveId" clId="{F3377638-B83F-4B0C-BF21-B073D0929D6D}" dt="2023-01-29T20:14:17.381" v="454" actId="207"/>
          <ac:spMkLst>
            <pc:docMk/>
            <pc:sldMk cId="1877596893" sldId="294"/>
            <ac:spMk id="9" creationId="{D9ED569C-F54A-B76C-5460-10766E1CA1A4}"/>
          </ac:spMkLst>
        </pc:spChg>
      </pc:sldChg>
      <pc:sldChg chg="addSp delSp modSp new mod modTransition modClrScheme chgLayout">
        <pc:chgData name="Александр Золотарев" userId="ba02f0b9f86a1c56" providerId="LiveId" clId="{F3377638-B83F-4B0C-BF21-B073D0929D6D}" dt="2023-01-29T20:24:27.270" v="580"/>
        <pc:sldMkLst>
          <pc:docMk/>
          <pc:sldMk cId="2245458637" sldId="295"/>
        </pc:sldMkLst>
        <pc:spChg chg="del mod">
          <ac:chgData name="Александр Золотарев" userId="ba02f0b9f86a1c56" providerId="LiveId" clId="{F3377638-B83F-4B0C-BF21-B073D0929D6D}" dt="2023-01-29T20:00:27.971" v="20" actId="26606"/>
          <ac:spMkLst>
            <pc:docMk/>
            <pc:sldMk cId="2245458637" sldId="295"/>
            <ac:spMk id="2" creationId="{4C7D5520-7D09-286C-7229-5DE54730FFDD}"/>
          </ac:spMkLst>
        </pc:spChg>
        <pc:spChg chg="del">
          <ac:chgData name="Александр Золотарев" userId="ba02f0b9f86a1c56" providerId="LiveId" clId="{F3377638-B83F-4B0C-BF21-B073D0929D6D}" dt="2023-01-29T19:59:33.720" v="5"/>
          <ac:spMkLst>
            <pc:docMk/>
            <pc:sldMk cId="2245458637" sldId="295"/>
            <ac:spMk id="3" creationId="{1CA4624D-814B-3C7B-D26E-E3D56EB79B59}"/>
          </ac:spMkLst>
        </pc:spChg>
        <pc:spChg chg="del mod">
          <ac:chgData name="Александр Золотарев" userId="ba02f0b9f86a1c56" providerId="LiveId" clId="{F3377638-B83F-4B0C-BF21-B073D0929D6D}" dt="2023-01-29T20:00:27.971" v="20" actId="26606"/>
          <ac:spMkLst>
            <pc:docMk/>
            <pc:sldMk cId="2245458637" sldId="295"/>
            <ac:spMk id="4" creationId="{5A05AA1B-D08E-BF63-BEDD-7E147ABBDFAB}"/>
          </ac:spMkLst>
        </pc:spChg>
        <pc:spChg chg="del">
          <ac:chgData name="Александр Золотарев" userId="ba02f0b9f86a1c56" providerId="LiveId" clId="{F3377638-B83F-4B0C-BF21-B073D0929D6D}" dt="2023-01-29T19:59:39.028" v="6"/>
          <ac:spMkLst>
            <pc:docMk/>
            <pc:sldMk cId="2245458637" sldId="295"/>
            <ac:spMk id="5" creationId="{A2AF56F3-ACCA-C6FD-175E-F80DD177E5D4}"/>
          </ac:spMkLst>
        </pc:spChg>
        <pc:spChg chg="del">
          <ac:chgData name="Александр Золотарев" userId="ba02f0b9f86a1c56" providerId="LiveId" clId="{F3377638-B83F-4B0C-BF21-B073D0929D6D}" dt="2023-01-29T20:00:27.971" v="20" actId="26606"/>
          <ac:spMkLst>
            <pc:docMk/>
            <pc:sldMk cId="2245458637" sldId="295"/>
            <ac:spMk id="6" creationId="{28EB4EB1-20ED-82AC-6B3C-32FA6F296FE2}"/>
          </ac:spMkLst>
        </pc:spChg>
        <pc:spChg chg="del mod">
          <ac:chgData name="Александр Золотарев" userId="ba02f0b9f86a1c56" providerId="LiveId" clId="{F3377638-B83F-4B0C-BF21-B073D0929D6D}" dt="2023-01-29T20:07:09.675" v="272" actId="478"/>
          <ac:spMkLst>
            <pc:docMk/>
            <pc:sldMk cId="2245458637" sldId="295"/>
            <ac:spMk id="7" creationId="{562AB37F-5075-DF7F-3FDF-776E37E8C1AC}"/>
          </ac:spMkLst>
        </pc:spChg>
        <pc:spChg chg="del mod">
          <ac:chgData name="Александр Золотарев" userId="ba02f0b9f86a1c56" providerId="LiveId" clId="{F3377638-B83F-4B0C-BF21-B073D0929D6D}" dt="2023-01-29T20:07:12.286" v="274" actId="478"/>
          <ac:spMkLst>
            <pc:docMk/>
            <pc:sldMk cId="2245458637" sldId="295"/>
            <ac:spMk id="8" creationId="{0A563688-4895-05F3-13DB-7CE87169FD79}"/>
          </ac:spMkLst>
        </pc:spChg>
        <pc:spChg chg="add mod">
          <ac:chgData name="Александр Золотарев" userId="ba02f0b9f86a1c56" providerId="LiveId" clId="{F3377638-B83F-4B0C-BF21-B073D0929D6D}" dt="2023-01-29T20:07:10.532" v="273"/>
          <ac:spMkLst>
            <pc:docMk/>
            <pc:sldMk cId="2245458637" sldId="295"/>
            <ac:spMk id="15" creationId="{45294FE5-544A-A8F4-2E21-548E43E7F076}"/>
          </ac:spMkLst>
        </pc:spChg>
        <pc:spChg chg="add mod">
          <ac:chgData name="Александр Золотарев" userId="ba02f0b9f86a1c56" providerId="LiveId" clId="{F3377638-B83F-4B0C-BF21-B073D0929D6D}" dt="2023-01-29T20:09:25.738" v="291" actId="1076"/>
          <ac:spMkLst>
            <pc:docMk/>
            <pc:sldMk cId="2245458637" sldId="295"/>
            <ac:spMk id="16" creationId="{3C523685-7429-EDFF-6D06-2863584FBBCE}"/>
          </ac:spMkLst>
        </pc:spChg>
        <pc:spChg chg="add mod">
          <ac:chgData name="Александр Золотарев" userId="ba02f0b9f86a1c56" providerId="LiveId" clId="{F3377638-B83F-4B0C-BF21-B073D0929D6D}" dt="2023-01-29T20:09:39.003" v="294" actId="1076"/>
          <ac:spMkLst>
            <pc:docMk/>
            <pc:sldMk cId="2245458637" sldId="295"/>
            <ac:spMk id="17" creationId="{DFF415CC-B772-02C2-6818-E07B333D4029}"/>
          </ac:spMkLst>
        </pc:spChg>
        <pc:spChg chg="add del mod">
          <ac:chgData name="Александр Золотарев" userId="ba02f0b9f86a1c56" providerId="LiveId" clId="{F3377638-B83F-4B0C-BF21-B073D0929D6D}" dt="2023-01-29T20:12:04.240" v="420"/>
          <ac:spMkLst>
            <pc:docMk/>
            <pc:sldMk cId="2245458637" sldId="295"/>
            <ac:spMk id="18" creationId="{833FE18E-85FA-76B8-10D7-0267B1AE7BF7}"/>
          </ac:spMkLst>
        </pc:spChg>
        <pc:spChg chg="add mod">
          <ac:chgData name="Александр Золотарев" userId="ba02f0b9f86a1c56" providerId="LiveId" clId="{F3377638-B83F-4B0C-BF21-B073D0929D6D}" dt="2023-01-29T20:00:45.295" v="37" actId="20577"/>
          <ac:spMkLst>
            <pc:docMk/>
            <pc:sldMk cId="2245458637" sldId="295"/>
            <ac:spMk id="19" creationId="{E261C3B6-289C-9847-1E7F-5DF3E164B782}"/>
          </ac:spMkLst>
        </pc:spChg>
        <pc:spChg chg="add mod">
          <ac:chgData name="Александр Золотарев" userId="ba02f0b9f86a1c56" providerId="LiveId" clId="{F3377638-B83F-4B0C-BF21-B073D0929D6D}" dt="2023-01-29T20:02:26.153" v="145" actId="20577"/>
          <ac:spMkLst>
            <pc:docMk/>
            <pc:sldMk cId="2245458637" sldId="295"/>
            <ac:spMk id="21" creationId="{0B2DC15F-FD1C-8750-B76E-C4E4BC003B4E}"/>
          </ac:spMkLst>
        </pc:spChg>
        <pc:spChg chg="add del mod">
          <ac:chgData name="Александр Золотарев" userId="ba02f0b9f86a1c56" providerId="LiveId" clId="{F3377638-B83F-4B0C-BF21-B073D0929D6D}" dt="2023-01-29T20:14:41.046" v="461" actId="478"/>
          <ac:spMkLst>
            <pc:docMk/>
            <pc:sldMk cId="2245458637" sldId="295"/>
            <ac:spMk id="22" creationId="{FE288E53-5331-E29F-29F8-F4F9D2777357}"/>
          </ac:spMkLst>
        </pc:spChg>
        <pc:spChg chg="add del mod">
          <ac:chgData name="Александр Золотарев" userId="ba02f0b9f86a1c56" providerId="LiveId" clId="{F3377638-B83F-4B0C-BF21-B073D0929D6D}" dt="2023-01-29T20:00:31.685" v="21" actId="478"/>
          <ac:spMkLst>
            <pc:docMk/>
            <pc:sldMk cId="2245458637" sldId="295"/>
            <ac:spMk id="23" creationId="{71280D4D-FA54-913F-6FCE-4C6B10A2B929}"/>
          </ac:spMkLst>
        </pc:spChg>
        <pc:spChg chg="add mod">
          <ac:chgData name="Александр Золотарев" userId="ba02f0b9f86a1c56" providerId="LiveId" clId="{F3377638-B83F-4B0C-BF21-B073D0929D6D}" dt="2023-01-29T20:14:41.937" v="462"/>
          <ac:spMkLst>
            <pc:docMk/>
            <pc:sldMk cId="2245458637" sldId="295"/>
            <ac:spMk id="24" creationId="{FF94DCEB-9023-5CCC-A0B9-9EE09CE130E5}"/>
          </ac:spMkLst>
        </pc:spChg>
        <pc:spChg chg="add del mod">
          <ac:chgData name="Александр Золотарев" userId="ba02f0b9f86a1c56" providerId="LiveId" clId="{F3377638-B83F-4B0C-BF21-B073D0929D6D}" dt="2023-01-29T20:00:35.335" v="23" actId="478"/>
          <ac:spMkLst>
            <pc:docMk/>
            <pc:sldMk cId="2245458637" sldId="295"/>
            <ac:spMk id="25" creationId="{7BBDAB7A-8CCF-D582-FDA5-6A59A298D5A7}"/>
          </ac:spMkLst>
        </pc:spChg>
        <pc:spChg chg="add del mod">
          <ac:chgData name="Александр Золотарев" userId="ba02f0b9f86a1c56" providerId="LiveId" clId="{F3377638-B83F-4B0C-BF21-B073D0929D6D}" dt="2023-01-29T20:00:33.739" v="22" actId="478"/>
          <ac:spMkLst>
            <pc:docMk/>
            <pc:sldMk cId="2245458637" sldId="295"/>
            <ac:spMk id="27" creationId="{5977F996-C801-A53A-BDE1-080DACDC8639}"/>
          </ac:spMkLst>
        </pc:spChg>
        <pc:picChg chg="add mod">
          <ac:chgData name="Александр Золотарев" userId="ba02f0b9f86a1c56" providerId="LiveId" clId="{F3377638-B83F-4B0C-BF21-B073D0929D6D}" dt="2023-01-29T20:00:27.971" v="20" actId="26606"/>
          <ac:picMkLst>
            <pc:docMk/>
            <pc:sldMk cId="2245458637" sldId="295"/>
            <ac:picMk id="10" creationId="{A3CA18E7-143B-ABA3-62F0-DE71380B1D4C}"/>
          </ac:picMkLst>
        </pc:picChg>
        <pc:picChg chg="add mod">
          <ac:chgData name="Александр Золотарев" userId="ba02f0b9f86a1c56" providerId="LiveId" clId="{F3377638-B83F-4B0C-BF21-B073D0929D6D}" dt="2023-01-29T20:00:27.971" v="20" actId="26606"/>
          <ac:picMkLst>
            <pc:docMk/>
            <pc:sldMk cId="2245458637" sldId="295"/>
            <ac:picMk id="12" creationId="{6FBB04DD-0B34-8521-41B9-01D63B7A3595}"/>
          </ac:picMkLst>
        </pc:picChg>
        <pc:picChg chg="add mod ord">
          <ac:chgData name="Александр Золотарев" userId="ba02f0b9f86a1c56" providerId="LiveId" clId="{F3377638-B83F-4B0C-BF21-B073D0929D6D}" dt="2023-01-29T20:00:27.971" v="20" actId="26606"/>
          <ac:picMkLst>
            <pc:docMk/>
            <pc:sldMk cId="2245458637" sldId="295"/>
            <ac:picMk id="14" creationId="{C59CAF7D-65A5-C575-01FB-00828EED9032}"/>
          </ac:picMkLst>
        </pc:picChg>
        <pc:picChg chg="add del">
          <ac:chgData name="Александр Золотарев" userId="ba02f0b9f86a1c56" providerId="LiveId" clId="{F3377638-B83F-4B0C-BF21-B073D0929D6D}" dt="2023-01-29T20:12:05.223" v="422"/>
          <ac:picMkLst>
            <pc:docMk/>
            <pc:sldMk cId="2245458637" sldId="295"/>
            <ac:picMk id="20" creationId="{F5A35FCF-DD09-2058-503A-D07FF3FB0E38}"/>
          </ac:picMkLst>
        </pc:picChg>
      </pc:sldChg>
      <pc:sldChg chg="new del">
        <pc:chgData name="Александр Золотарев" userId="ba02f0b9f86a1c56" providerId="LiveId" clId="{F3377638-B83F-4B0C-BF21-B073D0929D6D}" dt="2023-01-29T19:56:03.730" v="3" actId="47"/>
        <pc:sldMkLst>
          <pc:docMk/>
          <pc:sldMk cId="2293155123" sldId="295"/>
        </pc:sldMkLst>
      </pc:sldChg>
      <pc:sldChg chg="new del">
        <pc:chgData name="Александр Золотарев" userId="ba02f0b9f86a1c56" providerId="LiveId" clId="{F3377638-B83F-4B0C-BF21-B073D0929D6D}" dt="2023-01-29T19:55:42.878" v="1" actId="47"/>
        <pc:sldMkLst>
          <pc:docMk/>
          <pc:sldMk cId="3762924366" sldId="295"/>
        </pc:sldMkLst>
      </pc:sldChg>
      <pc:sldChg chg="addSp delSp modSp new del mod setBg">
        <pc:chgData name="Александр Золотарев" userId="ba02f0b9f86a1c56" providerId="LiveId" clId="{F3377638-B83F-4B0C-BF21-B073D0929D6D}" dt="2023-01-29T20:09:10.567" v="289" actId="47"/>
        <pc:sldMkLst>
          <pc:docMk/>
          <pc:sldMk cId="999290693" sldId="296"/>
        </pc:sldMkLst>
        <pc:picChg chg="add del mod ord">
          <ac:chgData name="Александр Золотарев" userId="ba02f0b9f86a1c56" providerId="LiveId" clId="{F3377638-B83F-4B0C-BF21-B073D0929D6D}" dt="2023-01-29T20:08:41.700" v="283" actId="478"/>
          <ac:picMkLst>
            <pc:docMk/>
            <pc:sldMk cId="999290693" sldId="296"/>
            <ac:picMk id="7" creationId="{ED541639-A4FE-6C19-E586-4FA99CE0F2A9}"/>
          </ac:picMkLst>
        </pc:picChg>
      </pc:sldChg>
      <pc:sldChg chg="new del">
        <pc:chgData name="Александр Золотарев" userId="ba02f0b9f86a1c56" providerId="LiveId" clId="{F3377638-B83F-4B0C-BF21-B073D0929D6D}" dt="2023-01-29T20:09:49.953" v="296" actId="47"/>
        <pc:sldMkLst>
          <pc:docMk/>
          <pc:sldMk cId="1212118800" sldId="296"/>
        </pc:sldMkLst>
      </pc:sldChg>
      <pc:sldChg chg="addSp delSp modSp new mod modTransition">
        <pc:chgData name="Александр Золотарев" userId="ba02f0b9f86a1c56" providerId="LiveId" clId="{F3377638-B83F-4B0C-BF21-B073D0929D6D}" dt="2023-01-29T20:24:27.270" v="580"/>
        <pc:sldMkLst>
          <pc:docMk/>
          <pc:sldMk cId="3239406726" sldId="296"/>
        </pc:sldMkLst>
        <pc:spChg chg="del">
          <ac:chgData name="Александр Золотарев" userId="ba02f0b9f86a1c56" providerId="LiveId" clId="{F3377638-B83F-4B0C-BF21-B073D0929D6D}" dt="2023-01-29T20:10:03.813" v="299" actId="478"/>
          <ac:spMkLst>
            <pc:docMk/>
            <pc:sldMk cId="3239406726" sldId="296"/>
            <ac:spMk id="2" creationId="{3E12EF8B-D88B-0C79-1CD3-E20A8C70D9CC}"/>
          </ac:spMkLst>
        </pc:spChg>
        <pc:spChg chg="del">
          <ac:chgData name="Александр Золотарев" userId="ba02f0b9f86a1c56" providerId="LiveId" clId="{F3377638-B83F-4B0C-BF21-B073D0929D6D}" dt="2023-01-29T20:10:01.013" v="298" actId="478"/>
          <ac:spMkLst>
            <pc:docMk/>
            <pc:sldMk cId="3239406726" sldId="296"/>
            <ac:spMk id="3" creationId="{E1DDDBC3-C47C-6889-9372-6B6145A586EB}"/>
          </ac:spMkLst>
        </pc:spChg>
        <pc:spChg chg="del">
          <ac:chgData name="Александр Золотарев" userId="ba02f0b9f86a1c56" providerId="LiveId" clId="{F3377638-B83F-4B0C-BF21-B073D0929D6D}" dt="2023-01-29T20:11:53.421" v="417" actId="478"/>
          <ac:spMkLst>
            <pc:docMk/>
            <pc:sldMk cId="3239406726" sldId="296"/>
            <ac:spMk id="4" creationId="{CC74897E-71E1-4A05-0865-357563C497EA}"/>
          </ac:spMkLst>
        </pc:spChg>
        <pc:spChg chg="del">
          <ac:chgData name="Александр Золотарев" userId="ba02f0b9f86a1c56" providerId="LiveId" clId="{F3377638-B83F-4B0C-BF21-B073D0929D6D}" dt="2023-01-29T20:14:45.872" v="463" actId="478"/>
          <ac:spMkLst>
            <pc:docMk/>
            <pc:sldMk cId="3239406726" sldId="296"/>
            <ac:spMk id="5" creationId="{5A079D11-9E42-1DD8-8738-1C6DD03D92E8}"/>
          </ac:spMkLst>
        </pc:spChg>
        <pc:spChg chg="add del mod">
          <ac:chgData name="Александр Золотарев" userId="ba02f0b9f86a1c56" providerId="LiveId" clId="{F3377638-B83F-4B0C-BF21-B073D0929D6D}" dt="2023-01-29T20:19:41.192" v="557" actId="478"/>
          <ac:spMkLst>
            <pc:docMk/>
            <pc:sldMk cId="3239406726" sldId="296"/>
            <ac:spMk id="6" creationId="{763183AE-101A-3F19-0F58-AF65A1446A84}"/>
          </ac:spMkLst>
        </pc:spChg>
        <pc:spChg chg="add mod">
          <ac:chgData name="Александр Золотарев" userId="ba02f0b9f86a1c56" providerId="LiveId" clId="{F3377638-B83F-4B0C-BF21-B073D0929D6D}" dt="2023-01-29T20:15:59.765" v="468" actId="1076"/>
          <ac:spMkLst>
            <pc:docMk/>
            <pc:sldMk cId="3239406726" sldId="296"/>
            <ac:spMk id="7" creationId="{A3D4FFF1-839C-A82B-943F-CF0E924AE5E9}"/>
          </ac:spMkLst>
        </pc:spChg>
        <pc:spChg chg="add mod">
          <ac:chgData name="Александр Золотарев" userId="ba02f0b9f86a1c56" providerId="LiveId" clId="{F3377638-B83F-4B0C-BF21-B073D0929D6D}" dt="2023-01-29T20:11:54.248" v="418"/>
          <ac:spMkLst>
            <pc:docMk/>
            <pc:sldMk cId="3239406726" sldId="296"/>
            <ac:spMk id="8" creationId="{88242126-D1C2-CBB5-6958-C807BCEAE4F4}"/>
          </ac:spMkLst>
        </pc:spChg>
        <pc:spChg chg="add mod">
          <ac:chgData name="Александр Золотарев" userId="ba02f0b9f86a1c56" providerId="LiveId" clId="{F3377638-B83F-4B0C-BF21-B073D0929D6D}" dt="2023-01-29T20:14:46.778" v="464"/>
          <ac:spMkLst>
            <pc:docMk/>
            <pc:sldMk cId="3239406726" sldId="296"/>
            <ac:spMk id="9" creationId="{9C33CA90-73AB-CFE7-064F-326FCA608ABB}"/>
          </ac:spMkLst>
        </pc:spChg>
        <pc:spChg chg="add del mod">
          <ac:chgData name="Александр Золотарев" userId="ba02f0b9f86a1c56" providerId="LiveId" clId="{F3377638-B83F-4B0C-BF21-B073D0929D6D}" dt="2023-01-29T20:17:16.333" v="489" actId="478"/>
          <ac:spMkLst>
            <pc:docMk/>
            <pc:sldMk cId="3239406726" sldId="296"/>
            <ac:spMk id="12" creationId="{9E6B33E3-6010-2E5F-6A4C-4E369386E6C2}"/>
          </ac:spMkLst>
        </pc:spChg>
        <pc:spChg chg="add del mod">
          <ac:chgData name="Александр Золотарев" userId="ba02f0b9f86a1c56" providerId="LiveId" clId="{F3377638-B83F-4B0C-BF21-B073D0929D6D}" dt="2023-01-29T20:17:17.764" v="491" actId="478"/>
          <ac:spMkLst>
            <pc:docMk/>
            <pc:sldMk cId="3239406726" sldId="296"/>
            <ac:spMk id="13" creationId="{E649DCED-CBA1-F645-175E-50C409E8FFD7}"/>
          </ac:spMkLst>
        </pc:spChg>
        <pc:spChg chg="add del mod">
          <ac:chgData name="Александр Золотарев" userId="ba02f0b9f86a1c56" providerId="LiveId" clId="{F3377638-B83F-4B0C-BF21-B073D0929D6D}" dt="2023-01-29T20:16:52.894" v="483" actId="478"/>
          <ac:spMkLst>
            <pc:docMk/>
            <pc:sldMk cId="3239406726" sldId="296"/>
            <ac:spMk id="14" creationId="{CCD42D38-FCEE-C593-4CF0-56ADCC1AB25A}"/>
          </ac:spMkLst>
        </pc:spChg>
        <pc:spChg chg="add del mod">
          <ac:chgData name="Александр Золотарев" userId="ba02f0b9f86a1c56" providerId="LiveId" clId="{F3377638-B83F-4B0C-BF21-B073D0929D6D}" dt="2023-01-29T20:17:17.186" v="490" actId="478"/>
          <ac:spMkLst>
            <pc:docMk/>
            <pc:sldMk cId="3239406726" sldId="296"/>
            <ac:spMk id="15" creationId="{62FFD4A4-E56E-485A-B2F9-5AAEB0317823}"/>
          </ac:spMkLst>
        </pc:spChg>
        <pc:spChg chg="add del mod">
          <ac:chgData name="Александр Золотарев" userId="ba02f0b9f86a1c56" providerId="LiveId" clId="{F3377638-B83F-4B0C-BF21-B073D0929D6D}" dt="2023-01-29T20:20:50.358" v="561" actId="478"/>
          <ac:spMkLst>
            <pc:docMk/>
            <pc:sldMk cId="3239406726" sldId="296"/>
            <ac:spMk id="16" creationId="{6505B1FA-DC12-B0DC-522F-920139C5664C}"/>
          </ac:spMkLst>
        </pc:spChg>
        <pc:spChg chg="add mod">
          <ac:chgData name="Александр Золотарев" userId="ba02f0b9f86a1c56" providerId="LiveId" clId="{F3377638-B83F-4B0C-BF21-B073D0929D6D}" dt="2023-01-29T20:18:46.644" v="548" actId="1076"/>
          <ac:spMkLst>
            <pc:docMk/>
            <pc:sldMk cId="3239406726" sldId="296"/>
            <ac:spMk id="17" creationId="{55CFB46E-8BBC-B0A4-7D1C-71EC1E186441}"/>
          </ac:spMkLst>
        </pc:spChg>
        <pc:spChg chg="add mod ord">
          <ac:chgData name="Александр Золотарев" userId="ba02f0b9f86a1c56" providerId="LiveId" clId="{F3377638-B83F-4B0C-BF21-B073D0929D6D}" dt="2023-01-29T20:22:44.902" v="575" actId="167"/>
          <ac:spMkLst>
            <pc:docMk/>
            <pc:sldMk cId="3239406726" sldId="296"/>
            <ac:spMk id="18" creationId="{8D82A4EF-AA4F-A572-4386-15EC3C0EC81A}"/>
          </ac:spMkLst>
        </pc:spChg>
        <pc:spChg chg="add del mod ord">
          <ac:chgData name="Александр Золотарев" userId="ba02f0b9f86a1c56" providerId="LiveId" clId="{F3377638-B83F-4B0C-BF21-B073D0929D6D}" dt="2023-01-29T20:21:16.850" v="564" actId="478"/>
          <ac:spMkLst>
            <pc:docMk/>
            <pc:sldMk cId="3239406726" sldId="296"/>
            <ac:spMk id="19" creationId="{34E0209C-DD84-132E-939B-FBCF38D101B8}"/>
          </ac:spMkLst>
        </pc:spChg>
        <pc:spChg chg="add mod ord">
          <ac:chgData name="Александр Золотарев" userId="ba02f0b9f86a1c56" providerId="LiveId" clId="{F3377638-B83F-4B0C-BF21-B073D0929D6D}" dt="2023-01-29T20:22:48.887" v="576" actId="167"/>
          <ac:spMkLst>
            <pc:docMk/>
            <pc:sldMk cId="3239406726" sldId="296"/>
            <ac:spMk id="20" creationId="{A292173B-C51B-AAAB-B6D8-926F058F5E65}"/>
          </ac:spMkLst>
        </pc:spChg>
        <pc:picChg chg="add del mod">
          <ac:chgData name="Александр Золотарев" userId="ba02f0b9f86a1c56" providerId="LiveId" clId="{F3377638-B83F-4B0C-BF21-B073D0929D6D}" dt="2023-01-29T20:16:08.789" v="472" actId="478"/>
          <ac:picMkLst>
            <pc:docMk/>
            <pc:sldMk cId="3239406726" sldId="296"/>
            <ac:picMk id="11" creationId="{917E3914-30FA-45F0-B057-B848D0FBE72B}"/>
          </ac:picMkLst>
        </pc:picChg>
      </pc:sldChg>
      <pc:sldMasterChg chg="modTransition modSldLayout">
        <pc:chgData name="Александр Золотарев" userId="ba02f0b9f86a1c56" providerId="LiveId" clId="{F3377638-B83F-4B0C-BF21-B073D0929D6D}" dt="2023-01-29T20:24:27.270" v="580"/>
        <pc:sldMasterMkLst>
          <pc:docMk/>
          <pc:sldMasterMk cId="1788353970" sldId="2147483648"/>
        </pc:sldMasterMkLst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2916498579" sldId="2147483649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2782271272" sldId="2147483650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2802635032" sldId="2147483651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3010694361" sldId="2147483652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4062460032" sldId="2147483653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1476947594" sldId="2147483654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2875107226" sldId="2147483655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799200540" sldId="2147483656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435165984" sldId="2147483657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3154419118" sldId="2147483658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3077806385" sldId="2147483659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52720342" sldId="2147483663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830579565" sldId="2147483664"/>
          </pc:sldLayoutMkLst>
        </pc:sldLayoutChg>
        <pc:sldLayoutChg chg="modTransition">
          <pc:chgData name="Александр Золотарев" userId="ba02f0b9f86a1c56" providerId="LiveId" clId="{F3377638-B83F-4B0C-BF21-B073D0929D6D}" dt="2023-01-29T20:24:27.270" v="580"/>
          <pc:sldLayoutMkLst>
            <pc:docMk/>
            <pc:sldMasterMk cId="1788353970" sldId="2147483648"/>
            <pc:sldLayoutMk cId="3840231778" sldId="214748366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58B9E520-E069-0742-BD97-ED28BB08EC53}" type="datetimeFigureOut">
              <a:rPr lang="ru-RU" smtClean="0"/>
              <a:t>29.01.2023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07B964BE-1CD1-1943-8CAA-B6D417321F1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61F85F30-A497-F84E-BC49-B57AB2B760AA}" type="datetimeFigureOut">
              <a:rPr lang="ru-RU" smtClean="0"/>
              <a:t>29.01.2023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8D7D3E5B-4BED-B24C-9674-6B6454D0456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9877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467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3983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олилиния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10" name="Рисунок 9" descr="Промежуток между двумя зданиями на фоне голубого неба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2400" cap="all" spc="300" baseline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lang="ru-RU" sz="4500" cap="all" baseline="0"/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8" name="Рисунок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4" name="Текст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30" name="Текст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18" name="Рисунок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6" name="Текст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19" name="Рисунок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3" name="Текст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9" name="Текст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17" name="Рисунок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6" name="Текст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2" name="Текст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9" name="Текст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3" name="Текст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6" name="Рисунок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2" name="Текст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5" name="Текст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7" name="Рисунок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3" name="Текст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8" name="Текст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5" name="Рисунок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4" name="Текст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51" name="Текст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15" name="Текст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40" name="Текст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ru-RU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ru-RU"/>
              <a:t>Второй уровень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ru-RU" dirty="0"/>
          </a:p>
        </p:txBody>
      </p:sp>
      <p:sp>
        <p:nvSpPr>
          <p:cNvPr id="20" name="Текст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19" name="Текст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ru-RU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ru-RU" dirty="0"/>
              <a:t>Второй уровень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ru-RU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2" name="Рисунок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3" name="Рисунок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6" name="Рисунок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Подзаголовок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ru-RU"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dirty="0"/>
              <a:t>Щелкните, чтобы изменить стили образца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1" name="Текст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dirty="0"/>
              <a:t>Щелкните, чтобы изменить стили образца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5" name="Рисунок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2" name="Текст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/>
              <a:t>Щелкните, чтобы изменить стили образца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baseline="0">
                <a:latin typeface="+mj-lt"/>
              </a:defRPr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800">
                <a:solidFill>
                  <a:schemeClr val="tx1"/>
                </a:solidFill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 rtlCol="0"/>
          <a:lstStyle>
            <a:lvl1pPr>
              <a:defRPr lang="ru-RU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lang="ru-RU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Большой пешеходный переход с одним человеком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Полилиния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lang="ru-RU" sz="1800" b="0" i="0">
                <a:solidFill>
                  <a:schemeClr val="bg1"/>
                </a:solidFill>
                <a:latin typeface="+mn-lt"/>
                <a:cs typeface="+mn-cs"/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2000" cap="all" baseline="0"/>
            </a:lvl1pPr>
            <a:lvl2pPr marL="457200" indent="0">
              <a:buNone/>
              <a:defRPr lang="ru-RU"/>
            </a:lvl2pPr>
            <a:lvl3pPr marL="914400" indent="0">
              <a:buNone/>
              <a:defRPr lang="ru-RU"/>
            </a:lvl3pPr>
            <a:lvl4pPr marL="1371600" indent="0">
              <a:buNone/>
              <a:defRPr lang="ru-RU"/>
            </a:lvl4pPr>
            <a:lvl5pPr marL="1828800" indent="0">
              <a:buNone/>
              <a:defRPr lang="ru-RU"/>
            </a:lvl5pPr>
          </a:lstStyle>
          <a:p>
            <a:pPr lvl="0" rtl="0"/>
            <a:r>
              <a:rPr lang="ru-RU" dirty="0"/>
              <a:t>ЩЕЛКНИТЕ, ЧТОБЫ ИЗМЕНИТЬ СТИЛИ ОБРАЗЦА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2" name="Заголовок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800">
                <a:solidFill>
                  <a:schemeClr val="tx1"/>
                </a:solidFill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 descr="Изображение с аксессуаром&#10;&#10;Описание создано автоматически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2000" cap="all" spc="0" baseline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lang="ru-RU" sz="3600" baseline="0"/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Полилиния 5" descr="Мужчина смотрит на небоскребы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ru-RU" sz="2400" b="1">
                <a:latin typeface="+mn-lt"/>
                <a:cs typeface="+mn-cs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ru-RU" sz="2400" b="1">
                <a:latin typeface="+mn-lt"/>
                <a:cs typeface="+mn-cs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12" name="Рисунок 11" descr="Современный дом с кубическим дизайном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lang="ru-RU" sz="3000" b="0" i="0" spc="0" baseline="0">
                <a:latin typeface="+mn-lt"/>
                <a:cs typeface="+mn-cs"/>
              </a:defRPr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1800" b="1" spc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 здесь, чтобы изменить стиль образца подзаголовка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6" name="Рисунок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Текст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11" name="Текст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5" name="Рисунок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7" name="Текст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28" name="Текст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6" name="Рисунок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4" name="Текст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9" name="Текст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6" name="Текст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lang="ru-RU"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lang="ru-RU"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2200" b="0" i="0" kern="1200">
          <a:solidFill>
            <a:schemeClr val="tx1"/>
          </a:solidFill>
          <a:latin typeface="+mn-lt"/>
          <a:ea typeface="+mn-ea"/>
          <a:cs typeface="Calibri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2000" b="0" i="0" kern="1200">
          <a:solidFill>
            <a:schemeClr val="tx1"/>
          </a:solidFill>
          <a:latin typeface="+mn-lt"/>
          <a:ea typeface="+mn-ea"/>
          <a:cs typeface="Calibri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1800" b="0" i="0" kern="1200">
          <a:solidFill>
            <a:schemeClr val="tx1"/>
          </a:solidFill>
          <a:latin typeface="+mn-lt"/>
          <a:ea typeface="+mn-ea"/>
          <a:cs typeface="Calibri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1800" b="0" i="0" kern="1200">
          <a:solidFill>
            <a:schemeClr val="tx1"/>
          </a:solidFill>
          <a:latin typeface="+mn-lt"/>
          <a:ea typeface="+mn-ea"/>
          <a:cs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4A5E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1715249"/>
            <a:ext cx="6226593" cy="342750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Tetris</a:t>
            </a:r>
            <a:endParaRPr lang="ru-RU" dirty="0"/>
          </a:p>
        </p:txBody>
      </p:sp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83132"/>
            <a:ext cx="7414940" cy="1232117"/>
          </a:xfrm>
        </p:spPr>
        <p:txBody>
          <a:bodyPr rtlCol="0"/>
          <a:lstStyle>
            <a:defPPr>
              <a:defRPr lang="ru-RU"/>
            </a:defPPr>
          </a:lstStyle>
          <a:p>
            <a:pPr rtl="0">
              <a:lnSpc>
                <a:spcPct val="100000"/>
              </a:lnSpc>
            </a:pPr>
            <a:r>
              <a:rPr lang="ru-RU" dirty="0"/>
              <a:t>Золотарёв Александр</a:t>
            </a:r>
          </a:p>
          <a:p>
            <a:pPr rtl="0">
              <a:lnSpc>
                <a:spcPct val="100000"/>
              </a:lnSpc>
            </a:pPr>
            <a:r>
              <a:rPr lang="ru-RU" dirty="0" err="1"/>
              <a:t>Друк</a:t>
            </a:r>
            <a:r>
              <a:rPr lang="ru-RU" dirty="0"/>
              <a:t> Александра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884982"/>
            <a:ext cx="5744335" cy="979204"/>
          </a:xfrm>
        </p:spPr>
        <p:txBody>
          <a:bodyPr rtlCol="0" anchor="t">
            <a:normAutofit/>
          </a:bodyPr>
          <a:lstStyle>
            <a:defPPr>
              <a:defRPr lang="ru-RU"/>
            </a:defPPr>
          </a:lstStyle>
          <a:p>
            <a:pPr rtl="0"/>
            <a:r>
              <a:rPr lang="en-US"/>
              <a:t>Tetris</a:t>
            </a:r>
            <a:endParaRPr lang="ru-RU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Тетрис – игра, вероятно, не нуждающаяся в представлении</a:t>
            </a:r>
            <a:r>
              <a:rPr lang="en-US" dirty="0"/>
              <a:t>. </a:t>
            </a:r>
            <a:r>
              <a:rPr lang="ru-RU" dirty="0"/>
              <a:t>Является одной из самых продаваемых игр в мире </a:t>
            </a:r>
            <a:br>
              <a:rPr lang="ru-RU" dirty="0"/>
            </a:br>
            <a:r>
              <a:rPr lang="ru-RU" dirty="0"/>
              <a:t>(</a:t>
            </a:r>
            <a:r>
              <a:rPr lang="en-US" dirty="0"/>
              <a:t>~ </a:t>
            </a:r>
            <a:r>
              <a:rPr lang="ru-RU" dirty="0"/>
              <a:t>100 млн. проданных копий).</a:t>
            </a:r>
          </a:p>
          <a:p>
            <a:pPr rtl="0"/>
            <a:r>
              <a:rPr lang="ru-RU" dirty="0"/>
              <a:t>Наш вариант не отходит от стандартных правил тетриса, поэтому вы быстро освоитесь.</a:t>
            </a:r>
          </a:p>
        </p:txBody>
      </p:sp>
      <p:pic>
        <p:nvPicPr>
          <p:cNvPr id="7" name="Рисунок 6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8ED0DF45-FF6E-5574-CB3A-2038203B01C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40971" r="17638" b="2"/>
          <a:stretch/>
        </p:blipFill>
        <p:spPr>
          <a:xfrm>
            <a:off x="7868966" y="1112838"/>
            <a:ext cx="3475649" cy="4975225"/>
          </a:xfrm>
          <a:noFill/>
        </p:spPr>
      </p:pic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58FF1B89-4F4C-21BA-D6FF-9798B3F47E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D92EACB0-1E31-164F-1E29-D70BF07F7C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Нижний колонтитул 6">
            <a:extLst>
              <a:ext uri="{FF2B5EF4-FFF2-40B4-BE49-F238E27FC236}">
                <a16:creationId xmlns:a16="http://schemas.microsoft.com/office/drawing/2014/main" id="{D619C3F6-EE42-F01C-EE1E-C95DC504C832}"/>
              </a:ext>
            </a:extLst>
          </p:cNvPr>
          <p:cNvSpPr txBox="1">
            <a:spLocks/>
          </p:cNvSpPr>
          <p:nvPr/>
        </p:nvSpPr>
        <p:spPr>
          <a:xfrm rot="16200000">
            <a:off x="8854442" y="2953511"/>
            <a:ext cx="6291068" cy="384048"/>
          </a:xfrm>
          <a:prstGeom prst="rect">
            <a:avLst/>
          </a:prstGeom>
        </p:spPr>
        <p:txBody>
          <a:bodyPr anchor="ctr">
            <a:norm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Tetris by Zolotarev and </a:t>
            </a:r>
            <a:r>
              <a:rPr kumimoji="0" lang="en-US" sz="1200" b="1" i="0" u="none" strike="noStrike" kern="1200" cap="all" spc="3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druk</a:t>
            </a:r>
            <a:endParaRPr kumimoji="0" lang="ru-RU" sz="1200" b="1" i="0" u="none" strike="noStrike" kern="1200" cap="all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  <a:ea typeface="+mn-ea"/>
              <a:cs typeface="Calibri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B4A8D6F-E202-37BC-B896-4F1AD78D6B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1" y="6382510"/>
            <a:ext cx="566928" cy="384048"/>
          </a:xfrm>
        </p:spPr>
        <p:txBody>
          <a:bodyPr/>
          <a:lstStyle/>
          <a:p>
            <a:pPr rtl="0"/>
            <a:fld id="{09A01C0A-2BB6-49E7-91A3-DCB9F9F59583}" type="slidenum">
              <a:rPr lang="ru-RU" sz="1200" smtClean="0">
                <a:latin typeface="+mj-lt"/>
              </a:rPr>
              <a:pPr rtl="0"/>
              <a:t>2</a:t>
            </a:fld>
            <a:endParaRPr lang="ru-RU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Особенности </a:t>
            </a:r>
            <a:br>
              <a:rPr lang="ru-RU" dirty="0"/>
            </a:br>
            <a:r>
              <a:rPr lang="ru-RU" dirty="0"/>
              <a:t>и технологии</a:t>
            </a:r>
          </a:p>
        </p:txBody>
      </p:sp>
      <p:sp>
        <p:nvSpPr>
          <p:cNvPr id="3" name="Нижний колонтитул 6">
            <a:extLst>
              <a:ext uri="{FF2B5EF4-FFF2-40B4-BE49-F238E27FC236}">
                <a16:creationId xmlns:a16="http://schemas.microsoft.com/office/drawing/2014/main" id="{0BCAF494-CDE3-65E6-718A-515A53AAA165}"/>
              </a:ext>
            </a:extLst>
          </p:cNvPr>
          <p:cNvSpPr txBox="1">
            <a:spLocks/>
          </p:cNvSpPr>
          <p:nvPr/>
        </p:nvSpPr>
        <p:spPr>
          <a:xfrm rot="16200000">
            <a:off x="8854442" y="2953511"/>
            <a:ext cx="6291068" cy="384048"/>
          </a:xfrm>
          <a:prstGeom prst="rect">
            <a:avLst/>
          </a:prstGeom>
        </p:spPr>
        <p:txBody>
          <a:bodyPr anchor="ctr">
            <a:norm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Tetris by Zolotarev and </a:t>
            </a:r>
            <a:r>
              <a:rPr kumimoji="0" lang="en-US" sz="1200" b="1" i="0" u="none" strike="noStrike" kern="1200" cap="all" spc="3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druk</a:t>
            </a:r>
            <a:endParaRPr kumimoji="0" lang="ru-RU" sz="1200" b="1" i="0" u="none" strike="noStrike" kern="1200" cap="all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  <a:ea typeface="+mn-ea"/>
              <a:cs typeface="Calibri"/>
            </a:endParaRPr>
          </a:p>
        </p:txBody>
      </p:sp>
      <p:sp>
        <p:nvSpPr>
          <p:cNvPr id="6" name="Номер слайда 4">
            <a:extLst>
              <a:ext uri="{FF2B5EF4-FFF2-40B4-BE49-F238E27FC236}">
                <a16:creationId xmlns:a16="http://schemas.microsoft.com/office/drawing/2014/main" id="{10321805-EFBC-78C6-207D-D3FFD4B3A8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1" y="6382510"/>
            <a:ext cx="566928" cy="384048"/>
          </a:xfrm>
        </p:spPr>
        <p:txBody>
          <a:bodyPr/>
          <a:lstStyle/>
          <a:p>
            <a:pPr rtl="0"/>
            <a:fld id="{09A01C0A-2BB6-49E7-91A3-DCB9F9F59583}" type="slidenum">
              <a:rPr lang="ru-RU" sz="1200" smtClean="0">
                <a:latin typeface="+mj-lt"/>
              </a:rPr>
              <a:pPr rtl="0"/>
              <a:t>3</a:t>
            </a:fld>
            <a:endParaRPr lang="ru-RU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FA2FA476-7702-BA68-8E93-037F3BD867F9}"/>
              </a:ext>
            </a:extLst>
          </p:cNvPr>
          <p:cNvSpPr/>
          <p:nvPr/>
        </p:nvSpPr>
        <p:spPr>
          <a:xfrm>
            <a:off x="11224115" y="2586734"/>
            <a:ext cx="352168" cy="22365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EC6AED-EE47-66E8-939C-7714944AF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884982"/>
            <a:ext cx="5744335" cy="979204"/>
          </a:xfrm>
        </p:spPr>
        <p:txBody>
          <a:bodyPr anchor="t">
            <a:normAutofit/>
          </a:bodyPr>
          <a:lstStyle/>
          <a:p>
            <a:r>
              <a:rPr lang="ru-RU" sz="3300" dirty="0"/>
              <a:t>Сохранение результатов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83E55394-C08B-6C32-B7B2-2C4F798C3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>
            <a:normAutofit/>
          </a:bodyPr>
          <a:lstStyle/>
          <a:p>
            <a:endParaRPr lang="ru-RU" dirty="0"/>
          </a:p>
          <a:p>
            <a:r>
              <a:rPr lang="ru-RU" dirty="0"/>
              <a:t>Приложение сохраняет результаты игр и выводит 10 лучших результатов после игры</a:t>
            </a:r>
          </a:p>
          <a:p>
            <a:r>
              <a:rPr lang="ru-RU" dirty="0"/>
              <a:t>Для хранение используется база данных</a:t>
            </a:r>
          </a:p>
          <a:p>
            <a:r>
              <a:rPr lang="ru-RU" dirty="0"/>
              <a:t>Для получение данных – </a:t>
            </a:r>
            <a:r>
              <a:rPr lang="en-US" dirty="0" err="1"/>
              <a:t>sqlite</a:t>
            </a:r>
            <a:r>
              <a:rPr lang="en-US" dirty="0"/>
              <a:t> 3</a:t>
            </a:r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0A54F20-93C6-93AA-3AC2-3737BEE3E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966" y="2657681"/>
            <a:ext cx="3475649" cy="1885539"/>
          </a:xfrm>
          <a:prstGeom prst="rect">
            <a:avLst/>
          </a:prstGeom>
          <a:noFill/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823AB3C-CEE3-A32A-8103-D7A9B33B4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8966" y="4543220"/>
            <a:ext cx="3475649" cy="1323720"/>
          </a:xfrm>
          <a:prstGeom prst="rect">
            <a:avLst/>
          </a:prstGeo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6CD354E7-280E-3939-EF1E-F84AA7F5FD98}"/>
              </a:ext>
            </a:extLst>
          </p:cNvPr>
          <p:cNvSpPr/>
          <p:nvPr/>
        </p:nvSpPr>
        <p:spPr>
          <a:xfrm>
            <a:off x="6204167" y="4736847"/>
            <a:ext cx="1927654" cy="192765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Нижний колонтитул 6">
            <a:extLst>
              <a:ext uri="{FF2B5EF4-FFF2-40B4-BE49-F238E27FC236}">
                <a16:creationId xmlns:a16="http://schemas.microsoft.com/office/drawing/2014/main" id="{43078B2C-E78A-27FE-C38E-99F23EA63AAF}"/>
              </a:ext>
            </a:extLst>
          </p:cNvPr>
          <p:cNvSpPr txBox="1">
            <a:spLocks/>
          </p:cNvSpPr>
          <p:nvPr/>
        </p:nvSpPr>
        <p:spPr>
          <a:xfrm rot="16200000">
            <a:off x="8854442" y="2953511"/>
            <a:ext cx="6291068" cy="384048"/>
          </a:xfrm>
          <a:prstGeom prst="rect">
            <a:avLst/>
          </a:prstGeom>
        </p:spPr>
        <p:txBody>
          <a:bodyPr anchor="ctr">
            <a:norm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Tetris by Zolotarev and </a:t>
            </a:r>
            <a:r>
              <a:rPr kumimoji="0" lang="en-US" sz="1200" b="1" i="0" u="none" strike="noStrike" kern="1200" cap="all" spc="3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druk</a:t>
            </a:r>
            <a:endParaRPr kumimoji="0" lang="ru-RU" sz="1200" b="1" i="0" u="none" strike="noStrike" kern="1200" cap="all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  <a:ea typeface="+mn-ea"/>
              <a:cs typeface="Calibri"/>
            </a:endParaRPr>
          </a:p>
        </p:txBody>
      </p:sp>
      <p:sp>
        <p:nvSpPr>
          <p:cNvPr id="8" name="Номер слайда 4">
            <a:extLst>
              <a:ext uri="{FF2B5EF4-FFF2-40B4-BE49-F238E27FC236}">
                <a16:creationId xmlns:a16="http://schemas.microsoft.com/office/drawing/2014/main" id="{E548CD40-2FEB-7B6C-CED3-880D615731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1" y="6382510"/>
            <a:ext cx="566928" cy="384048"/>
          </a:xfrm>
        </p:spPr>
        <p:txBody>
          <a:bodyPr/>
          <a:lstStyle/>
          <a:p>
            <a:pPr rtl="0"/>
            <a:fld id="{09A01C0A-2BB6-49E7-91A3-DCB9F9F59583}" type="slidenum">
              <a:rPr lang="ru-RU" sz="1200" smtClean="0">
                <a:latin typeface="+mj-lt"/>
              </a:rPr>
              <a:pPr rtl="0"/>
              <a:t>4</a:t>
            </a:fld>
            <a:endParaRPr lang="ru-RU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3963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F8C0AF7A-C581-E927-42C1-6E25D000E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10515600" cy="823912"/>
          </a:xfrm>
        </p:spPr>
        <p:txBody>
          <a:bodyPr/>
          <a:lstStyle/>
          <a:p>
            <a:pPr algn="ctr"/>
            <a:r>
              <a:rPr lang="ru-RU" dirty="0"/>
              <a:t>В основе программы лежит представление поля как списка списков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62BC9A-8E9C-29D2-A3E5-229A32C36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19886" y="2606481"/>
            <a:ext cx="3845688" cy="3684588"/>
          </a:xfrm>
        </p:spPr>
        <p:txBody>
          <a:bodyPr/>
          <a:lstStyle/>
          <a:p>
            <a:r>
              <a:rPr lang="ru-RU" sz="1400" dirty="0"/>
              <a:t>[ …</a:t>
            </a:r>
            <a:br>
              <a:rPr lang="ru-RU" sz="1400" dirty="0"/>
            </a:br>
            <a:r>
              <a:rPr lang="ru-RU" sz="1400" dirty="0"/>
              <a:t>[0, 0, 0, 0, 0, 0, 0, 0, 0, 0],</a:t>
            </a:r>
            <a:br>
              <a:rPr lang="ru-RU" sz="1400" dirty="0"/>
            </a:br>
            <a:r>
              <a:rPr lang="ru-RU" sz="1400" dirty="0"/>
              <a:t>[0, 0, 0, 0, 0, 0, 0, 0, 0, 0], </a:t>
            </a:r>
            <a:br>
              <a:rPr lang="ru-RU" sz="1400" dirty="0"/>
            </a:br>
            <a:r>
              <a:rPr lang="ru-RU" sz="1400" dirty="0"/>
              <a:t>[0, 0, 0, 0, 0, 0, 0, 0, 0, 0], </a:t>
            </a:r>
            <a:br>
              <a:rPr lang="ru-RU" sz="1400" dirty="0"/>
            </a:br>
            <a:r>
              <a:rPr lang="ru-RU" sz="1400" dirty="0"/>
              <a:t>[6, 0, 0, 0, 0, 0, 0, 0, 0, 0], </a:t>
            </a:r>
            <a:br>
              <a:rPr lang="ru-RU" sz="1400" dirty="0"/>
            </a:br>
            <a:r>
              <a:rPr lang="ru-RU" sz="1400" dirty="0"/>
              <a:t>[6, 5, 7, 7, 0, 0, 0, 0, 0, 3], </a:t>
            </a:r>
            <a:br>
              <a:rPr lang="ru-RU" sz="1400" dirty="0"/>
            </a:br>
            <a:r>
              <a:rPr lang="ru-RU" sz="1400" dirty="0"/>
              <a:t>[6, 5, 7, 7, 0, 0, 0, 6, 3, 3], </a:t>
            </a:r>
            <a:br>
              <a:rPr lang="ru-RU" sz="1400" dirty="0"/>
            </a:br>
            <a:r>
              <a:rPr lang="ru-RU" sz="1400" dirty="0"/>
              <a:t>[6, 5, 5, 7, 7, 2, 0, 6, 3, 6]]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9BA15877-2C30-B011-D95A-859431BF9B8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911484" y="2730661"/>
            <a:ext cx="3044142" cy="3044142"/>
          </a:xfrm>
        </p:spPr>
      </p:pic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657FF43F-246B-4804-7946-0DD9ECDC2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Списки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8361E4D-16B3-40AC-F07B-508577C55F7E}"/>
              </a:ext>
            </a:extLst>
          </p:cNvPr>
          <p:cNvSpPr/>
          <p:nvPr/>
        </p:nvSpPr>
        <p:spPr>
          <a:xfrm>
            <a:off x="8849368" y="2605269"/>
            <a:ext cx="352168" cy="22365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EEEBAD60-0B81-A753-9B0B-1930871E2687}"/>
              </a:ext>
            </a:extLst>
          </p:cNvPr>
          <p:cNvSpPr/>
          <p:nvPr/>
        </p:nvSpPr>
        <p:spPr>
          <a:xfrm>
            <a:off x="371056" y="4633966"/>
            <a:ext cx="1927654" cy="192765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Нижний колонтитул 6">
            <a:extLst>
              <a:ext uri="{FF2B5EF4-FFF2-40B4-BE49-F238E27FC236}">
                <a16:creationId xmlns:a16="http://schemas.microsoft.com/office/drawing/2014/main" id="{FBB829A4-5D45-1CD8-BEBA-E415DE0F47BB}"/>
              </a:ext>
            </a:extLst>
          </p:cNvPr>
          <p:cNvSpPr txBox="1">
            <a:spLocks/>
          </p:cNvSpPr>
          <p:nvPr/>
        </p:nvSpPr>
        <p:spPr>
          <a:xfrm rot="16200000">
            <a:off x="8854442" y="2953511"/>
            <a:ext cx="6291068" cy="384048"/>
          </a:xfrm>
          <a:prstGeom prst="rect">
            <a:avLst/>
          </a:prstGeom>
        </p:spPr>
        <p:txBody>
          <a:bodyPr anchor="ctr">
            <a:norm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Tetris by Zolotarev and </a:t>
            </a:r>
            <a:r>
              <a:rPr kumimoji="0" lang="en-US" sz="1200" b="1" i="0" u="none" strike="noStrike" kern="1200" cap="all" spc="3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druk</a:t>
            </a:r>
            <a:endParaRPr kumimoji="0" lang="ru-RU" sz="1200" b="1" i="0" u="none" strike="noStrike" kern="1200" cap="all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  <a:ea typeface="+mn-ea"/>
              <a:cs typeface="Calibri"/>
            </a:endParaRPr>
          </a:p>
        </p:txBody>
      </p:sp>
      <p:sp>
        <p:nvSpPr>
          <p:cNvPr id="7" name="Номер слайда 4">
            <a:extLst>
              <a:ext uri="{FF2B5EF4-FFF2-40B4-BE49-F238E27FC236}">
                <a16:creationId xmlns:a16="http://schemas.microsoft.com/office/drawing/2014/main" id="{FC28427D-3BAA-8D5A-FCD9-7D3AA54548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1" y="6382510"/>
            <a:ext cx="566928" cy="384048"/>
          </a:xfrm>
        </p:spPr>
        <p:txBody>
          <a:bodyPr/>
          <a:lstStyle/>
          <a:p>
            <a:pPr rtl="0"/>
            <a:fld id="{09A01C0A-2BB6-49E7-91A3-DCB9F9F59583}" type="slidenum">
              <a:rPr lang="ru-RU" sz="1200" smtClean="0">
                <a:latin typeface="+mj-lt"/>
              </a:rPr>
              <a:pPr rtl="0"/>
              <a:t>5</a:t>
            </a:fld>
            <a:endParaRPr lang="ru-RU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92387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7223EB-84F5-E50D-549E-10C647791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Спрайты</a:t>
            </a:r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5934163F-6EF0-B251-063F-298E3AFE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19" r="13098" b="4"/>
          <a:stretch/>
        </p:blipFill>
        <p:spPr>
          <a:xfrm>
            <a:off x="8425018" y="4538601"/>
            <a:ext cx="1565594" cy="314327"/>
          </a:xfrm>
          <a:prstGeom prst="rect">
            <a:avLst/>
          </a:prstGeom>
        </p:spPr>
      </p:pic>
      <p:pic>
        <p:nvPicPr>
          <p:cNvPr id="35" name="Рисунок 34" descr="Изображение выглядит как текст, монитор, экран, часы&#10;&#10;Автоматически созданное описание">
            <a:extLst>
              <a:ext uri="{FF2B5EF4-FFF2-40B4-BE49-F238E27FC236}">
                <a16:creationId xmlns:a16="http://schemas.microsoft.com/office/drawing/2014/main" id="{AD105D75-BDA1-44BD-7693-7BBBFBAC80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52"/>
          <a:stretch/>
        </p:blipFill>
        <p:spPr>
          <a:xfrm>
            <a:off x="847384" y="3210152"/>
            <a:ext cx="3107197" cy="43769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DF4BCBF3-52BA-3D02-D373-280C750D908A}"/>
              </a:ext>
            </a:extLst>
          </p:cNvPr>
          <p:cNvSpPr txBox="1"/>
          <p:nvPr/>
        </p:nvSpPr>
        <p:spPr>
          <a:xfrm>
            <a:off x="847384" y="2588055"/>
            <a:ext cx="3401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Sprite – set:</a:t>
            </a:r>
            <a:endParaRPr lang="ru-RU" dirty="0"/>
          </a:p>
        </p:txBody>
      </p:sp>
      <p:pic>
        <p:nvPicPr>
          <p:cNvPr id="38" name="Рисунок 37" descr="Изображение выглядит как текст, монитор, экран, часы&#10;&#10;Автоматически созданное описание">
            <a:extLst>
              <a:ext uri="{FF2B5EF4-FFF2-40B4-BE49-F238E27FC236}">
                <a16:creationId xmlns:a16="http://schemas.microsoft.com/office/drawing/2014/main" id="{8079CD4D-6FB5-A36C-530C-CBEA37868A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15"/>
          <a:stretch/>
        </p:blipFill>
        <p:spPr>
          <a:xfrm>
            <a:off x="8425018" y="4854203"/>
            <a:ext cx="1565594" cy="314327"/>
          </a:xfrm>
          <a:prstGeom prst="rect">
            <a:avLst/>
          </a:prstGeom>
        </p:spPr>
      </p:pic>
      <p:pic>
        <p:nvPicPr>
          <p:cNvPr id="40" name="Рисунок 39" descr="Изображение выглядит как текст, монитор, экран, часы&#10;&#10;Автоматически созданное описание">
            <a:extLst>
              <a:ext uri="{FF2B5EF4-FFF2-40B4-BE49-F238E27FC236}">
                <a16:creationId xmlns:a16="http://schemas.microsoft.com/office/drawing/2014/main" id="{9E8E4A0D-927B-1811-0C67-B71F08F3D6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02" r="25414"/>
          <a:stretch/>
        </p:blipFill>
        <p:spPr>
          <a:xfrm>
            <a:off x="8425018" y="5168530"/>
            <a:ext cx="1565594" cy="314327"/>
          </a:xfrm>
          <a:prstGeom prst="rect">
            <a:avLst/>
          </a:prstGeom>
        </p:spPr>
      </p:pic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F50A1F57-B030-4314-13A8-59331EF49121}"/>
              </a:ext>
            </a:extLst>
          </p:cNvPr>
          <p:cNvSpPr/>
          <p:nvPr/>
        </p:nvSpPr>
        <p:spPr>
          <a:xfrm rot="16200000">
            <a:off x="1422958" y="5030815"/>
            <a:ext cx="352168" cy="22365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3BA3BA5A-5CAD-B75E-3906-D171F8FB6B55}"/>
              </a:ext>
            </a:extLst>
          </p:cNvPr>
          <p:cNvSpPr/>
          <p:nvPr/>
        </p:nvSpPr>
        <p:spPr>
          <a:xfrm>
            <a:off x="7591292" y="884982"/>
            <a:ext cx="352168" cy="22365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Нижний колонтитул 6">
            <a:extLst>
              <a:ext uri="{FF2B5EF4-FFF2-40B4-BE49-F238E27FC236}">
                <a16:creationId xmlns:a16="http://schemas.microsoft.com/office/drawing/2014/main" id="{2B4D8C67-7087-A8EF-C590-C80874B195C9}"/>
              </a:ext>
            </a:extLst>
          </p:cNvPr>
          <p:cNvSpPr txBox="1">
            <a:spLocks/>
          </p:cNvSpPr>
          <p:nvPr/>
        </p:nvSpPr>
        <p:spPr>
          <a:xfrm rot="16200000">
            <a:off x="8854442" y="2953511"/>
            <a:ext cx="6291068" cy="384048"/>
          </a:xfrm>
          <a:prstGeom prst="rect">
            <a:avLst/>
          </a:prstGeom>
        </p:spPr>
        <p:txBody>
          <a:bodyPr anchor="ctr">
            <a:norm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Tetris by Zolotarev and </a:t>
            </a:r>
            <a:r>
              <a:rPr kumimoji="0" lang="en-US" sz="1200" b="1" i="0" u="none" strike="noStrike" kern="1200" cap="all" spc="3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druk</a:t>
            </a:r>
            <a:endParaRPr kumimoji="0" lang="ru-RU" sz="1200" b="1" i="0" u="none" strike="noStrike" kern="1200" cap="all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  <a:ea typeface="+mn-ea"/>
              <a:cs typeface="Calibri"/>
            </a:endParaRPr>
          </a:p>
        </p:txBody>
      </p:sp>
      <p:sp>
        <p:nvSpPr>
          <p:cNvPr id="9" name="Номер слайда 4">
            <a:extLst>
              <a:ext uri="{FF2B5EF4-FFF2-40B4-BE49-F238E27FC236}">
                <a16:creationId xmlns:a16="http://schemas.microsoft.com/office/drawing/2014/main" id="{D9ED569C-F54A-B76C-5460-10766E1CA1A4}"/>
              </a:ext>
            </a:extLst>
          </p:cNvPr>
          <p:cNvSpPr txBox="1">
            <a:spLocks/>
          </p:cNvSpPr>
          <p:nvPr/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anchor="ctr"/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09A01C0A-2BB6-49E7-91A3-DCB9F9F59583}" type="slidenum">
              <a:rPr lang="ru-RU" sz="1200" smtClean="0">
                <a:solidFill>
                  <a:schemeClr val="bg1"/>
                </a:solidFill>
                <a:latin typeface="+mj-lt"/>
              </a:rPr>
              <a:pPr algn="ctr"/>
              <a:t>6</a:t>
            </a:fld>
            <a:endParaRPr lang="ru-RU" sz="1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7596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9DA598-4404-5AAC-A25A-531837A27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Библиотеки</a:t>
            </a:r>
          </a:p>
        </p:txBody>
      </p:sp>
      <p:pic>
        <p:nvPicPr>
          <p:cNvPr id="8" name="Рисунок 7" descr="Изображение выглядит как косметика&#10;&#10;Автоматически созданное описание">
            <a:extLst>
              <a:ext uri="{FF2B5EF4-FFF2-40B4-BE49-F238E27FC236}">
                <a16:creationId xmlns:a16="http://schemas.microsoft.com/office/drawing/2014/main" id="{578BA334-F66F-A61E-DF8E-5FB6636BC4A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9348" r="9348"/>
          <a:stretch>
            <a:fillRect/>
          </a:stretch>
        </p:blipFill>
        <p:spPr/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E4F9D66F-45B2-5AFE-58FE-CBD620E13F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2400" dirty="0"/>
              <a:t>Использованные библиотеки: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err="1"/>
              <a:t>Pygame</a:t>
            </a:r>
            <a:endParaRPr lang="en-US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Sqlite3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err="1"/>
              <a:t>os</a:t>
            </a:r>
            <a:endParaRPr lang="en-US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Sys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Random (choice)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Datetime (datetime)</a:t>
            </a:r>
            <a:endParaRPr lang="ru-RU" sz="2400" dirty="0"/>
          </a:p>
        </p:txBody>
      </p:sp>
      <p:sp>
        <p:nvSpPr>
          <p:cNvPr id="6" name="Нижний колонтитул 6">
            <a:extLst>
              <a:ext uri="{FF2B5EF4-FFF2-40B4-BE49-F238E27FC236}">
                <a16:creationId xmlns:a16="http://schemas.microsoft.com/office/drawing/2014/main" id="{3A8A7173-27A0-D913-1BED-87ADBDB96F58}"/>
              </a:ext>
            </a:extLst>
          </p:cNvPr>
          <p:cNvSpPr txBox="1">
            <a:spLocks/>
          </p:cNvSpPr>
          <p:nvPr/>
        </p:nvSpPr>
        <p:spPr>
          <a:xfrm rot="16200000">
            <a:off x="8854442" y="2953511"/>
            <a:ext cx="6291068" cy="384048"/>
          </a:xfrm>
          <a:prstGeom prst="rect">
            <a:avLst/>
          </a:prstGeom>
        </p:spPr>
        <p:txBody>
          <a:bodyPr anchor="ctr">
            <a:norm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Tetris by Zolotarev and </a:t>
            </a:r>
            <a:r>
              <a:rPr kumimoji="0" lang="en-US" sz="1200" b="1" i="0" u="none" strike="noStrike" kern="1200" cap="all" spc="3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druk</a:t>
            </a:r>
            <a:endParaRPr kumimoji="0" lang="ru-RU" sz="1200" b="1" i="0" u="none" strike="noStrike" kern="1200" cap="all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  <a:ea typeface="+mn-ea"/>
              <a:cs typeface="Calibri"/>
            </a:endParaRPr>
          </a:p>
        </p:txBody>
      </p:sp>
      <p:sp>
        <p:nvSpPr>
          <p:cNvPr id="11" name="Номер слайда 4">
            <a:extLst>
              <a:ext uri="{FF2B5EF4-FFF2-40B4-BE49-F238E27FC236}">
                <a16:creationId xmlns:a16="http://schemas.microsoft.com/office/drawing/2014/main" id="{619E260E-4E2F-BE68-A910-A993C2FED146}"/>
              </a:ext>
            </a:extLst>
          </p:cNvPr>
          <p:cNvSpPr txBox="1">
            <a:spLocks/>
          </p:cNvSpPr>
          <p:nvPr/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anchor="ctr"/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09A01C0A-2BB6-49E7-91A3-DCB9F9F59583}" type="slidenum">
              <a:rPr lang="ru-RU" sz="1200" smtClean="0">
                <a:solidFill>
                  <a:schemeClr val="bg1"/>
                </a:solidFill>
                <a:latin typeface="+mj-lt"/>
              </a:rPr>
              <a:pPr algn="ctr"/>
              <a:t>7</a:t>
            </a:fld>
            <a:endParaRPr lang="ru-RU" sz="1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898226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E261C3B6-289C-9847-1E7F-5DF3E164B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884982"/>
            <a:ext cx="5744335" cy="979204"/>
          </a:xfrm>
        </p:spPr>
        <p:txBody>
          <a:bodyPr/>
          <a:lstStyle/>
          <a:p>
            <a:r>
              <a:rPr lang="ru-RU" dirty="0"/>
              <a:t>Экраны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B2DC15F-FD1C-8750-B76E-C4E4BC003B4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47384" y="2023783"/>
            <a:ext cx="5753520" cy="1507184"/>
          </a:xfrm>
        </p:spPr>
        <p:txBody>
          <a:bodyPr/>
          <a:lstStyle/>
          <a:p>
            <a:r>
              <a:rPr lang="ru-RU" dirty="0"/>
              <a:t>Игра имеет стартовый, </a:t>
            </a:r>
            <a:r>
              <a:rPr lang="en-US" dirty="0"/>
              <a:t>“</a:t>
            </a:r>
            <a:r>
              <a:rPr lang="en-US" dirty="0" err="1"/>
              <a:t>Gameover</a:t>
            </a:r>
            <a:r>
              <a:rPr lang="en-US" dirty="0"/>
              <a:t>”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с таблицей лидеров, и основной экраны</a:t>
            </a:r>
            <a:endParaRPr lang="en-US" dirty="0"/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A3CA18E7-143B-ABA3-62F0-DE71380B1D4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tretch/>
        </p:blipFill>
        <p:spPr>
          <a:xfrm>
            <a:off x="7214510" y="2344122"/>
            <a:ext cx="2243137" cy="2373689"/>
          </a:xfrm>
          <a:noFill/>
        </p:spPr>
      </p:pic>
      <p:pic>
        <p:nvPicPr>
          <p:cNvPr id="12" name="Объект 11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FBB04DD-0B34-8521-41B9-01D63B7A35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tretch/>
        </p:blipFill>
        <p:spPr>
          <a:xfrm>
            <a:off x="9791099" y="1320853"/>
            <a:ext cx="1672682" cy="1770033"/>
          </a:xfrm>
          <a:noFill/>
        </p:spPr>
      </p:pic>
      <p:pic>
        <p:nvPicPr>
          <p:cNvPr id="14" name="Рисунок 13" descr="Изображение выглядит как текст, часы, табло&#10;&#10;Автоматически созданное описание">
            <a:extLst>
              <a:ext uri="{FF2B5EF4-FFF2-40B4-BE49-F238E27FC236}">
                <a16:creationId xmlns:a16="http://schemas.microsoft.com/office/drawing/2014/main" id="{C59CAF7D-65A5-C575-01FB-00828EED9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1099" y="3971048"/>
            <a:ext cx="1672682" cy="1770033"/>
          </a:xfrm>
          <a:prstGeom prst="rect">
            <a:avLst/>
          </a:prstGeom>
          <a:noFill/>
        </p:spPr>
      </p:pic>
      <p:sp>
        <p:nvSpPr>
          <p:cNvPr id="15" name="Нижний колонтитул 6">
            <a:extLst>
              <a:ext uri="{FF2B5EF4-FFF2-40B4-BE49-F238E27FC236}">
                <a16:creationId xmlns:a16="http://schemas.microsoft.com/office/drawing/2014/main" id="{45294FE5-544A-A8F4-2E21-548E43E7F076}"/>
              </a:ext>
            </a:extLst>
          </p:cNvPr>
          <p:cNvSpPr txBox="1">
            <a:spLocks/>
          </p:cNvSpPr>
          <p:nvPr/>
        </p:nvSpPr>
        <p:spPr>
          <a:xfrm rot="16200000">
            <a:off x="8854442" y="2953511"/>
            <a:ext cx="6291068" cy="384048"/>
          </a:xfrm>
          <a:prstGeom prst="rect">
            <a:avLst/>
          </a:prstGeom>
        </p:spPr>
        <p:txBody>
          <a:bodyPr anchor="ctr">
            <a:norm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Tetris by Zolotarev and </a:t>
            </a:r>
            <a:r>
              <a:rPr kumimoji="0" lang="en-US" sz="1200" b="1" i="0" u="none" strike="noStrike" kern="1200" cap="all" spc="3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druk</a:t>
            </a:r>
            <a:endParaRPr kumimoji="0" lang="ru-RU" sz="1200" b="1" i="0" u="none" strike="noStrike" kern="1200" cap="all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  <a:ea typeface="+mn-ea"/>
              <a:cs typeface="Calibri"/>
            </a:endParaRP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3C523685-7429-EDFF-6D06-2863584FBBCE}"/>
              </a:ext>
            </a:extLst>
          </p:cNvPr>
          <p:cNvSpPr/>
          <p:nvPr/>
        </p:nvSpPr>
        <p:spPr>
          <a:xfrm>
            <a:off x="6738252" y="4559825"/>
            <a:ext cx="1927654" cy="1927654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FF415CC-B772-02C2-6818-E07B333D4029}"/>
              </a:ext>
            </a:extLst>
          </p:cNvPr>
          <p:cNvSpPr/>
          <p:nvPr/>
        </p:nvSpPr>
        <p:spPr>
          <a:xfrm rot="16200000">
            <a:off x="7543107" y="-313103"/>
            <a:ext cx="352168" cy="22365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Номер слайда 4">
            <a:extLst>
              <a:ext uri="{FF2B5EF4-FFF2-40B4-BE49-F238E27FC236}">
                <a16:creationId xmlns:a16="http://schemas.microsoft.com/office/drawing/2014/main" id="{FF94DCEB-9023-5CCC-A0B9-9EE09CE130E5}"/>
              </a:ext>
            </a:extLst>
          </p:cNvPr>
          <p:cNvSpPr txBox="1">
            <a:spLocks/>
          </p:cNvSpPr>
          <p:nvPr/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anchor="ctr"/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09A01C0A-2BB6-49E7-91A3-DCB9F9F59583}" type="slidenum">
              <a:rPr lang="ru-RU" sz="1200" smtClean="0">
                <a:solidFill>
                  <a:schemeClr val="bg1"/>
                </a:solidFill>
                <a:latin typeface="+mj-lt"/>
              </a:rPr>
              <a:pPr algn="ctr"/>
              <a:t>8</a:t>
            </a:fld>
            <a:endParaRPr lang="ru-RU" sz="1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454586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Овал 19">
            <a:extLst>
              <a:ext uri="{FF2B5EF4-FFF2-40B4-BE49-F238E27FC236}">
                <a16:creationId xmlns:a16="http://schemas.microsoft.com/office/drawing/2014/main" id="{A292173B-C51B-AAAB-B6D8-926F058F5E65}"/>
              </a:ext>
            </a:extLst>
          </p:cNvPr>
          <p:cNvSpPr/>
          <p:nvPr/>
        </p:nvSpPr>
        <p:spPr>
          <a:xfrm>
            <a:off x="3960341" y="3429000"/>
            <a:ext cx="3370855" cy="3370855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8D82A4EF-AA4F-A572-4386-15EC3C0EC81A}"/>
              </a:ext>
            </a:extLst>
          </p:cNvPr>
          <p:cNvSpPr/>
          <p:nvPr/>
        </p:nvSpPr>
        <p:spPr>
          <a:xfrm>
            <a:off x="200885" y="173175"/>
            <a:ext cx="5556721" cy="5556721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4FFF1-839C-A82B-943F-CF0E924AE5E9}"/>
              </a:ext>
            </a:extLst>
          </p:cNvPr>
          <p:cNvSpPr txBox="1"/>
          <p:nvPr/>
        </p:nvSpPr>
        <p:spPr>
          <a:xfrm>
            <a:off x="1112108" y="2106828"/>
            <a:ext cx="415804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+mj-lt"/>
              </a:rPr>
              <a:t>Спасибо за внимание!</a:t>
            </a:r>
          </a:p>
          <a:p>
            <a:endParaRPr lang="ru-RU" sz="2800" dirty="0">
              <a:latin typeface="+mj-lt"/>
            </a:endParaRPr>
          </a:p>
        </p:txBody>
      </p:sp>
      <p:sp>
        <p:nvSpPr>
          <p:cNvPr id="8" name="Нижний колонтитул 6">
            <a:extLst>
              <a:ext uri="{FF2B5EF4-FFF2-40B4-BE49-F238E27FC236}">
                <a16:creationId xmlns:a16="http://schemas.microsoft.com/office/drawing/2014/main" id="{88242126-D1C2-CBB5-6958-C807BCEAE4F4}"/>
              </a:ext>
            </a:extLst>
          </p:cNvPr>
          <p:cNvSpPr txBox="1">
            <a:spLocks/>
          </p:cNvSpPr>
          <p:nvPr/>
        </p:nvSpPr>
        <p:spPr>
          <a:xfrm rot="16200000">
            <a:off x="8854442" y="2953511"/>
            <a:ext cx="6291068" cy="384048"/>
          </a:xfrm>
          <a:prstGeom prst="rect">
            <a:avLst/>
          </a:prstGeom>
        </p:spPr>
        <p:txBody>
          <a:bodyPr anchor="ctr">
            <a:normAutofit/>
          </a:bodyPr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Tetris by Zolotarev and </a:t>
            </a:r>
            <a:r>
              <a:rPr kumimoji="0" lang="en-US" sz="1200" b="1" i="0" u="none" strike="noStrike" kern="1200" cap="all" spc="30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  <a:ea typeface="+mn-ea"/>
                <a:cs typeface="Calibri"/>
              </a:rPr>
              <a:t>druk</a:t>
            </a:r>
            <a:endParaRPr kumimoji="0" lang="ru-RU" sz="1200" b="1" i="0" u="none" strike="noStrike" kern="1200" cap="all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  <a:ea typeface="+mn-ea"/>
              <a:cs typeface="Calibri"/>
            </a:endParaRPr>
          </a:p>
        </p:txBody>
      </p:sp>
      <p:sp>
        <p:nvSpPr>
          <p:cNvPr id="9" name="Номер слайда 4">
            <a:extLst>
              <a:ext uri="{FF2B5EF4-FFF2-40B4-BE49-F238E27FC236}">
                <a16:creationId xmlns:a16="http://schemas.microsoft.com/office/drawing/2014/main" id="{9C33CA90-73AB-CFE7-064F-326FCA608ABB}"/>
              </a:ext>
            </a:extLst>
          </p:cNvPr>
          <p:cNvSpPr txBox="1">
            <a:spLocks/>
          </p:cNvSpPr>
          <p:nvPr/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anchor="ctr"/>
          <a:lstStyle>
            <a:defPPr rtl="0">
              <a:defRPr lang="ru-RU"/>
            </a:defPPr>
            <a:lvl1pPr marL="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09A01C0A-2BB6-49E7-91A3-DCB9F9F59583}" type="slidenum">
              <a:rPr lang="ru-RU" sz="1200" smtClean="0">
                <a:solidFill>
                  <a:schemeClr val="bg1"/>
                </a:solidFill>
                <a:latin typeface="+mj-lt"/>
              </a:rPr>
              <a:pPr algn="ctr"/>
              <a:t>9</a:t>
            </a:fld>
            <a:endParaRPr lang="ru-RU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CFB46E-8BBC-B0A4-7D1C-71EC1E186441}"/>
              </a:ext>
            </a:extLst>
          </p:cNvPr>
          <p:cNvSpPr txBox="1"/>
          <p:nvPr/>
        </p:nvSpPr>
        <p:spPr>
          <a:xfrm>
            <a:off x="4209535" y="4797450"/>
            <a:ext cx="30289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Золотарёв Александр</a:t>
            </a:r>
          </a:p>
          <a:p>
            <a:r>
              <a:rPr lang="ru-RU" dirty="0" err="1">
                <a:latin typeface="+mj-lt"/>
              </a:rPr>
              <a:t>Друк</a:t>
            </a:r>
            <a:r>
              <a:rPr lang="ru-RU" dirty="0">
                <a:latin typeface="+mj-lt"/>
              </a:rPr>
              <a:t> Александра</a:t>
            </a:r>
          </a:p>
          <a:p>
            <a:endParaRPr lang="ru-R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94067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Calibri"/>
        <a:ea typeface="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5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66612511_TF34357351_Win32" id="{3C97B414-B4F7-4C3E-B410-CF083A695DBE}" vid="{97B7DC3C-02F2-46AC-9C9C-08A6D4DC8CA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Темная модернистская презентация</Template>
  <TotalTime>94</TotalTime>
  <Words>338</Words>
  <Application>Microsoft Office PowerPoint</Application>
  <PresentationFormat>Широкоэкранный</PresentationFormat>
  <Paragraphs>49</Paragraphs>
  <Slides>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Calibri</vt:lpstr>
      <vt:lpstr>Тема Office</vt:lpstr>
      <vt:lpstr>Tetris</vt:lpstr>
      <vt:lpstr>Tetris</vt:lpstr>
      <vt:lpstr>Особенности  и технологии</vt:lpstr>
      <vt:lpstr>Сохранение результатов</vt:lpstr>
      <vt:lpstr>Списки</vt:lpstr>
      <vt:lpstr>Спрайты</vt:lpstr>
      <vt:lpstr>Библиотеки</vt:lpstr>
      <vt:lpstr>Экраны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Tetris</dc:title>
  <dc:creator>Александр Золотарев</dc:creator>
  <cp:lastModifiedBy>Александр Золотарев</cp:lastModifiedBy>
  <cp:revision>1</cp:revision>
  <dcterms:created xsi:type="dcterms:W3CDTF">2023-01-28T18:01:09Z</dcterms:created>
  <dcterms:modified xsi:type="dcterms:W3CDTF">2023-01-29T20:24:34Z</dcterms:modified>
</cp:coreProperties>
</file>